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B8144-A3A4-479E-BA97-A8CEB3D4D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496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80EB5-EA8E-42FB-9A65-96D34F480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05266-EFC4-466E-A50C-F8521BB1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5107A-0801-4567-9E63-CEFFC8077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7C3D3-5E12-4907-B5B2-E988F42D6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0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316F8-4D4F-4C98-A614-59579917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B0660-F0DE-4B61-9EBB-CEB7CA5C9A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BE65A-2E24-4B80-AC13-3D208E5E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1EA52-8175-461E-B6C0-080F9B98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8F2BB-B4FD-4836-A9EC-F5D8E896B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3E42BD-454D-4233-8354-B2D9B327A7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13947" y="402483"/>
            <a:ext cx="2173635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EC2CE3-5AB3-4A28-8B75-810F50093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3043" y="402483"/>
            <a:ext cx="6394896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A2C91-4FEA-4CEF-9366-439ABFDAC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061B3-AB2B-46B6-BA63-9E27D457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73A8B-65BD-415C-B8AB-5B5D9AA05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0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3CEED-ECAD-4190-898A-C7DD9260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AA42-9BCD-4D85-91ED-E1FC8FEA0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2BE5F-6D2C-41AB-AFAE-C9AD7B00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EF759-20C9-452A-B743-2A126F25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5AEF5-9F6A-4393-B960-8D8397ADD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8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8752-E82E-4150-862F-DDDA32DE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496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91319-1B83-4D1B-8B68-9D4C988C8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0E014-F7CD-4C39-8554-6F8D046F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AEC52-2417-42E2-990D-40DBBBE23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F6977-913D-40C5-8509-18C7E4CF6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E52A-9A01-4440-B111-DA78A32A4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EEBA6-C1DD-4A51-93CF-F71D048D84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80595-B243-4CFE-B008-75606231B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83386-74E0-4EDD-A870-A55A4E414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3EC0C-4F21-4DD9-8FC3-72D6CCE1B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7E657-1D74-41C2-95EB-C969AE1A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4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EFFB2-E73E-4AFB-B433-08B19159A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402483"/>
            <a:ext cx="869453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9AD262-2B08-4C22-8341-D5184BED9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6D9F8-7FD6-4247-9D6B-229504C21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F8336-FF0A-4D61-B03D-64162707B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316" y="1853171"/>
            <a:ext cx="4285579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FC5BB0-6EC4-43A2-87B3-AD697F9CF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316" y="2761381"/>
            <a:ext cx="4285579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B10F81-A685-4024-99F1-7032D6B3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FD02C9-DDB9-4D82-BE38-2BBA66A7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A2CF6C-8AC1-4A52-ADF5-6FCDFBE4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8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50FF-8239-4449-AA42-14241546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32BAB-DF4F-477B-A627-FC56B5C7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3317F3-3E14-4959-AF4E-05A8F8D74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A585C6-0200-4590-8ED8-E1B9E4C5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8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674E3-06BF-4A8F-9B91-6F74CB71E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4DE3DA-10AC-45BA-BAFD-DA8E9101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79705-6FE0-4193-BBE2-ADE32C9E0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8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FA2B0-D94B-4516-8E7A-3BF184AA2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B12CC-E8F0-48C3-A86C-A4295C7A1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>
              <a:defRPr sz="2646"/>
            </a:lvl1pPr>
            <a:lvl2pPr>
              <a:defRPr sz="2315"/>
            </a:lvl2pPr>
            <a:lvl3pPr>
              <a:defRPr sz="1984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AF608-6611-4BFC-B224-5215D906F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C9CFC-20BC-4B9B-B90D-196BA9EAB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674C9-A635-4726-964E-B08C9B805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3D974-71EC-4849-AD77-927B4A7A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5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F16CF-21F5-44A2-ADA3-C7B28974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264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BE70D-5480-4DB5-8A82-80F1BA8AC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5579" y="1088454"/>
            <a:ext cx="5103316" cy="5372269"/>
          </a:xfrm>
        </p:spPr>
        <p:txBody>
          <a:bodyPr/>
          <a:lstStyle>
            <a:lvl1pPr marL="0" indent="0">
              <a:buNone/>
              <a:defRPr sz="2646"/>
            </a:lvl1pPr>
            <a:lvl2pPr marL="378013" indent="0">
              <a:buNone/>
              <a:defRPr sz="2315"/>
            </a:lvl2pPr>
            <a:lvl3pPr marL="756026" indent="0">
              <a:buNone/>
              <a:defRPr sz="198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73C746-2A11-4879-9C50-9F54642C2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A84AE-BFF9-4831-BED0-33904571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EDA21-0E81-4C6B-A051-1D4FB178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A61F6-7026-4356-AC18-33D9E029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9AC043-9437-40B9-99E9-4E2101F3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1C90B-499B-48F9-987B-CE3973C70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6C0C6-76B0-47A6-86BD-404BD504E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8F85-EE95-4048-88D8-3A148762F88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AF340-1281-4ED9-9326-F9106FE50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CFE05-4B64-4F1A-928C-7508CCF67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62B7F-D56D-4F45-8D1E-608329C4F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0"/>
            <a:ext cx="9096840" cy="7559640"/>
          </a:xfrm>
          <a:custGeom>
            <a:avLst/>
            <a:gdLst/>
            <a:ahLst/>
            <a:cxnLst/>
            <a:rect l="l" t="t" r="r" b="b"/>
            <a:pathLst>
              <a:path w="25272" h="21002">
                <a:moveTo>
                  <a:pt x="0" y="10500"/>
                </a:moveTo>
                <a:lnTo>
                  <a:pt x="5030" y="6319"/>
                </a:lnTo>
                <a:lnTo>
                  <a:pt x="5030" y="8361"/>
                </a:lnTo>
                <a:lnTo>
                  <a:pt x="10061" y="8361"/>
                </a:lnTo>
                <a:lnTo>
                  <a:pt x="10061" y="4180"/>
                </a:lnTo>
                <a:lnTo>
                  <a:pt x="7604" y="4180"/>
                </a:lnTo>
                <a:lnTo>
                  <a:pt x="12635" y="0"/>
                </a:lnTo>
                <a:lnTo>
                  <a:pt x="17666" y="4180"/>
                </a:lnTo>
                <a:lnTo>
                  <a:pt x="15209" y="4180"/>
                </a:lnTo>
                <a:lnTo>
                  <a:pt x="15209" y="8361"/>
                </a:lnTo>
                <a:lnTo>
                  <a:pt x="20240" y="8361"/>
                </a:lnTo>
                <a:lnTo>
                  <a:pt x="20240" y="6319"/>
                </a:lnTo>
                <a:lnTo>
                  <a:pt x="25271" y="10500"/>
                </a:lnTo>
                <a:lnTo>
                  <a:pt x="20240" y="14681"/>
                </a:lnTo>
                <a:lnTo>
                  <a:pt x="20240" y="12639"/>
                </a:lnTo>
                <a:lnTo>
                  <a:pt x="15209" y="12639"/>
                </a:lnTo>
                <a:lnTo>
                  <a:pt x="15209" y="16820"/>
                </a:lnTo>
                <a:lnTo>
                  <a:pt x="17666" y="16820"/>
                </a:lnTo>
                <a:lnTo>
                  <a:pt x="12635" y="21001"/>
                </a:lnTo>
                <a:lnTo>
                  <a:pt x="7604" y="16820"/>
                </a:lnTo>
                <a:lnTo>
                  <a:pt x="10061" y="16820"/>
                </a:lnTo>
                <a:lnTo>
                  <a:pt x="10061" y="12639"/>
                </a:lnTo>
                <a:lnTo>
                  <a:pt x="5030" y="12639"/>
                </a:lnTo>
                <a:lnTo>
                  <a:pt x="5030" y="14681"/>
                </a:lnTo>
                <a:lnTo>
                  <a:pt x="0" y="10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0" y="1371600"/>
            <a:ext cx="10079640" cy="478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lang="en-US" sz="4800" b="1" i="1" strike="noStrike" spc="296">
                <a:solidFill>
                  <a:srgbClr val="FFFFFF"/>
                </a:solidFill>
                <a:latin typeface="Georgia"/>
                <a:ea typeface="WenQuanYi Micro Hei"/>
              </a:rPr>
              <a:t>The Exchange</a:t>
            </a:r>
            <a:endParaRPr lang="en-US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</a:pPr>
            <a:r>
              <a:rPr lang="en-US" sz="4800" b="1" i="1" strike="noStrike" spc="296">
                <a:solidFill>
                  <a:srgbClr val="FFFFFF"/>
                </a:solidFill>
                <a:latin typeface="Georgia"/>
                <a:ea typeface="WenQuanYi Micro Hei"/>
              </a:rPr>
              <a:t>Principle</a:t>
            </a:r>
            <a:endParaRPr lang="en-US" sz="4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301320"/>
            <a:ext cx="10079640" cy="12618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i="1" strike="noStrike" spc="-1">
                <a:solidFill>
                  <a:srgbClr val="FFFFFF"/>
                </a:solidFill>
                <a:latin typeface="Georgia"/>
              </a:rPr>
              <a:t>The Gospel is an Exchange!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769040"/>
            <a:ext cx="9071280" cy="508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Jesus took what belonged to us!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Isaiah 52:5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Luke 22:19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Romans 5:6-8</a:t>
            </a:r>
          </a:p>
          <a:p>
            <a:pPr marL="432000" indent="-32364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Jesus gave what belonged to Him!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Hebrews 2:7; 1 Peter 5:4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Matthew 19:28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Revelation 3:21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0" y="301320"/>
            <a:ext cx="10079640" cy="12618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i="1" strike="noStrike" spc="-1">
                <a:solidFill>
                  <a:srgbClr val="FFFFFF"/>
                </a:solidFill>
                <a:latin typeface="Georgia"/>
              </a:rPr>
              <a:t>The Principle Articulated...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769040"/>
            <a:ext cx="9071280" cy="554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latin typeface="Arial"/>
              </a:rPr>
              <a:t>What we do to others we do to God.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600" b="0" strike="noStrike" spc="-1">
                <a:latin typeface="Arial"/>
              </a:rPr>
              <a:t>Matthew 25:40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600" b="0" strike="noStrike" spc="-1">
                <a:latin typeface="Arial"/>
              </a:rPr>
              <a:t>Acts 9:3-6</a:t>
            </a:r>
          </a:p>
          <a:p>
            <a:pPr marL="432000" indent="-32364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latin typeface="Arial"/>
              </a:rPr>
              <a:t>God will treat us the way we treat others.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600" b="0" strike="noStrike" spc="-1">
                <a:latin typeface="Arial"/>
              </a:rPr>
              <a:t>Matthew 6:14-15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600" b="0" strike="noStrike" spc="-1">
                <a:latin typeface="Arial"/>
              </a:rPr>
              <a:t>Matthew 7:1-2</a:t>
            </a:r>
          </a:p>
          <a:p>
            <a:pPr marL="432000" indent="-32364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latin typeface="Arial"/>
              </a:rPr>
              <a:t>We are called to do for one another what God has done for us.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600" b="0" strike="noStrike" spc="-1">
                <a:latin typeface="Arial"/>
              </a:rPr>
              <a:t>Philemon 1:10-12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600" b="0" strike="noStrike" spc="-1">
                <a:latin typeface="Arial"/>
              </a:rPr>
              <a:t>Philemon 1:17-19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0" y="301320"/>
            <a:ext cx="10079640" cy="12618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400" b="1" i="1" strike="noStrike" spc="-1">
                <a:solidFill>
                  <a:srgbClr val="FFFFFF"/>
                </a:solidFill>
                <a:latin typeface="Georgia"/>
              </a:rPr>
              <a:t>The Principle Applied...</a:t>
            </a:r>
            <a:endParaRPr lang="en-US" sz="44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This will transform our relationships!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Ephesians 5:22-23, 25-27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Ephesians 6:4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1 John 4:10-11, 20-21</a:t>
            </a:r>
          </a:p>
          <a:p>
            <a:pPr marL="432000" indent="-323640">
              <a:lnSpc>
                <a:spcPct val="100000"/>
              </a:lnSpc>
              <a:spcBef>
                <a:spcPts val="141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The specifics…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Romans 12:15-16</a:t>
            </a:r>
          </a:p>
          <a:p>
            <a:pPr marL="864000" lvl="1" indent="-32364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lang="en-US" sz="2800" b="0" strike="noStrike" spc="-1">
                <a:latin typeface="Arial"/>
              </a:rPr>
              <a:t>Galatians 6:1-2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118</Words>
  <Application>Microsoft Office PowerPoint</Application>
  <PresentationFormat>Custom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Georgia</vt:lpstr>
      <vt:lpstr>Symbol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East End</cp:lastModifiedBy>
  <cp:revision>5</cp:revision>
  <dcterms:created xsi:type="dcterms:W3CDTF">2018-11-18T00:18:29Z</dcterms:created>
  <dcterms:modified xsi:type="dcterms:W3CDTF">2021-12-26T14:16:00Z</dcterms:modified>
  <dc:language>en-US</dc:language>
</cp:coreProperties>
</file>