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3" r:id="rId4"/>
    <p:sldId id="258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1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6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EB8A-E877-4CFC-A5CB-4618D3B73BAA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8A6F7-2963-40D6-A0AC-235B7576B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A6EA7-9AE4-4C6D-87BB-2E173CB93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5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62BC21-E922-43A0-91D3-1F3978A9E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E56D1A-9866-4FB0-8179-CE183173A624}"/>
              </a:ext>
            </a:extLst>
          </p:cNvPr>
          <p:cNvSpPr txBox="1"/>
          <p:nvPr/>
        </p:nvSpPr>
        <p:spPr>
          <a:xfrm>
            <a:off x="509587" y="522998"/>
            <a:ext cx="81248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Meditation -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 Narrow" panose="020B0606020202030204" pitchFamily="34" charset="0"/>
              </a:rPr>
              <a:t>T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he process of drawing near to God through deliberate</a:t>
            </a:r>
            <a:r>
              <a:rPr kumimoji="0" lang="en-US" sz="36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 consideration of Him and His Word.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noProof="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>
                <a:solidFill>
                  <a:prstClr val="white"/>
                </a:solidFill>
                <a:latin typeface="Arial Narrow" panose="020B0606020202030204" pitchFamily="34" charset="0"/>
              </a:rPr>
              <a:t>Meditation in the Bible –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latin typeface="Arial Narrow" panose="020B0606020202030204" pitchFamily="34" charset="0"/>
              </a:rPr>
              <a:t>Josh. 1:8; Ps. 1:1-2; 63:5-7</a:t>
            </a:r>
            <a:r>
              <a:rPr lang="en-US" sz="3600">
                <a:solidFill>
                  <a:prstClr val="white"/>
                </a:solidFill>
                <a:latin typeface="Arial Narrow" panose="020B0606020202030204" pitchFamily="34" charset="0"/>
              </a:rPr>
              <a:t>; 77:12; 119:97-99; 143:5;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78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62BC21-E922-43A0-91D3-1F3978A9E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E56D1A-9866-4FB0-8179-CE183173A624}"/>
              </a:ext>
            </a:extLst>
          </p:cNvPr>
          <p:cNvSpPr txBox="1"/>
          <p:nvPr/>
        </p:nvSpPr>
        <p:spPr>
          <a:xfrm>
            <a:off x="509587" y="2705725"/>
            <a:ext cx="8124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Joshua 1:6-8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Page </a:t>
            </a:r>
            <a:r>
              <a:rPr lang="en-US" sz="4400" i="1">
                <a:solidFill>
                  <a:prstClr val="white"/>
                </a:solidFill>
                <a:latin typeface="Arial Narrow" panose="020B0606020202030204" pitchFamily="34" charset="0"/>
              </a:rPr>
              <a:t>178</a:t>
            </a:r>
            <a:r>
              <a:rPr kumimoji="0" lang="en-US" sz="4400" b="0" i="1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 the pew Bible</a:t>
            </a:r>
          </a:p>
        </p:txBody>
      </p:sp>
    </p:spTree>
    <p:extLst>
      <p:ext uri="{BB962C8B-B14F-4D97-AF65-F5344CB8AC3E}">
        <p14:creationId xmlns:p14="http://schemas.microsoft.com/office/powerpoint/2010/main" val="4188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D2E6D4-6D9E-414B-A21D-9F3DBFC0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509587" y="415499"/>
            <a:ext cx="8124825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Meditation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A Lifestyle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“day and night” (v. 8)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Meditation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should be woven into the fabric of our lives (cf. Deut. 6:6-8)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baseline="0" dirty="0">
                <a:solidFill>
                  <a:prstClr val="white"/>
                </a:solidFill>
                <a:latin typeface="Arial Narrow" panose="020B0606020202030204" pitchFamily="34" charset="0"/>
              </a:rPr>
              <a:t>Instills</a:t>
            </a: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 God’s Word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Consistent meditation</a:t>
            </a: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 puts the word of God in our hearts (cf. Deut. 6:6)</a:t>
            </a:r>
          </a:p>
          <a:p>
            <a:pPr marL="914400" lvl="1" indent="-457200">
              <a:buFontTx/>
              <a:buChar char="-"/>
              <a:defRPr/>
            </a:pPr>
            <a:endParaRPr lang="en-US" sz="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Brings a knowledge that leads to action (Josh. 1:8; James 1:22)</a:t>
            </a:r>
          </a:p>
          <a:p>
            <a:pPr marL="914400" lvl="1" indent="-457200">
              <a:buFontTx/>
              <a:buChar char="-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D2E6D4-6D9E-414B-A21D-9F3DBFC0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509587" y="415499"/>
            <a:ext cx="812482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Meditation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III.    Brings Blessings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Increased knowledge of God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Recognition of His presence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Sense of purpose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Better equipped to apply God’s Word/handle temptation (Ps. 119:11; Matt. 4)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Confidence in spiritual life (Jn. 6:63)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Assurance of hope</a:t>
            </a:r>
          </a:p>
          <a:p>
            <a:pPr marL="914400" lvl="1" indent="-457200">
              <a:buFontTx/>
              <a:buChar char="-"/>
              <a:defRPr/>
            </a:pPr>
            <a:r>
              <a:rPr lang="en-US" sz="3200" dirty="0">
                <a:solidFill>
                  <a:prstClr val="white"/>
                </a:solidFill>
                <a:latin typeface="Arial Narrow" panose="020B0606020202030204" pitchFamily="34" charset="0"/>
              </a:rPr>
              <a:t>Like a tree planted by streams of water! (Ps. 1)</a:t>
            </a:r>
          </a:p>
          <a:p>
            <a:pPr marL="914400" lvl="1" indent="-457200">
              <a:buFontTx/>
              <a:buChar char="-"/>
              <a:defRPr/>
            </a:pPr>
            <a:endParaRPr lang="en-US" sz="32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5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D2E6D4-6D9E-414B-A21D-9F3DBFC0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644162-EFAE-47C3-B1AC-DFF7AF27B63B}"/>
              </a:ext>
            </a:extLst>
          </p:cNvPr>
          <p:cNvSpPr txBox="1"/>
          <p:nvPr/>
        </p:nvSpPr>
        <p:spPr>
          <a:xfrm>
            <a:off x="509587" y="415499"/>
            <a:ext cx="812482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Tips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Meditation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Seek Silence and Solitude (Mark. 1:35)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Incorporate meditation into your Bible reading time. 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Keep a list of observations and questions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Begin to commit passages to memory</a:t>
            </a:r>
          </a:p>
          <a:p>
            <a:pPr marL="571500" indent="-571500">
              <a:buFont typeface="+mj-lt"/>
              <a:buAutoNum type="romanUcPeriod"/>
              <a:defRPr/>
            </a:pPr>
            <a:endParaRPr lang="en-US" sz="8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  <a:defRPr/>
            </a:pPr>
            <a:r>
              <a:rPr lang="en-US" sz="3200" b="1" dirty="0">
                <a:solidFill>
                  <a:prstClr val="white"/>
                </a:solidFill>
                <a:latin typeface="Arial Narrow" panose="020B0606020202030204" pitchFamily="34" charset="0"/>
              </a:rPr>
              <a:t>Spend time mediating on your spiritual history (Rom. 6:17-18; Eph. 2:1-10)</a:t>
            </a:r>
            <a:endParaRPr lang="en-US" sz="32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6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4A6EA7-9AE4-4C6D-87BB-2E173CB93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221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4</cp:revision>
  <dcterms:created xsi:type="dcterms:W3CDTF">2021-12-17T15:46:30Z</dcterms:created>
  <dcterms:modified xsi:type="dcterms:W3CDTF">2021-12-19T14:25:45Z</dcterms:modified>
</cp:coreProperties>
</file>