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8" r:id="rId3"/>
    <p:sldId id="267" r:id="rId4"/>
    <p:sldId id="269" r:id="rId5"/>
    <p:sldId id="258" r:id="rId6"/>
    <p:sldId id="272" r:id="rId7"/>
    <p:sldId id="271" r:id="rId8"/>
    <p:sldId id="261" r:id="rId9"/>
    <p:sldId id="276" r:id="rId10"/>
    <p:sldId id="277" r:id="rId11"/>
    <p:sldId id="278" r:id="rId12"/>
    <p:sldId id="279" r:id="rId13"/>
    <p:sldId id="280" r:id="rId14"/>
    <p:sldId id="281" r:id="rId15"/>
    <p:sldId id="283" r:id="rId16"/>
    <p:sldId id="284" r:id="rId17"/>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55037" autoAdjust="0"/>
  </p:normalViewPr>
  <p:slideViewPr>
    <p:cSldViewPr snapToGrid="0" snapToObjects="1">
      <p:cViewPr varScale="1">
        <p:scale>
          <a:sx n="48" d="100"/>
          <a:sy n="48" d="100"/>
        </p:scale>
        <p:origin x="2611"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231"/>
          </a:xfrm>
          <a:prstGeom prst="rect">
            <a:avLst/>
          </a:prstGeom>
        </p:spPr>
        <p:txBody>
          <a:bodyPr vert="horz" lIns="91440" tIns="45720" rIns="91440" bIns="45720" rtlCol="0"/>
          <a:lstStyle>
            <a:lvl1pPr algn="r">
              <a:defRPr sz="1200"/>
            </a:lvl1pPr>
          </a:lstStyle>
          <a:p>
            <a:fld id="{2952BBA6-4329-4166-8DF9-EF2997106795}" type="datetimeFigureOut">
              <a:rPr lang="en-US" smtClean="0"/>
              <a:t>12/26/2021</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1532"/>
            <a:ext cx="5486400" cy="366670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3E24CE08-6C14-4266-BBA1-09D07B532195}" type="slidenum">
              <a:rPr lang="en-US" smtClean="0"/>
              <a:t>‹#›</a:t>
            </a:fld>
            <a:endParaRPr lang="en-US" dirty="0"/>
          </a:p>
        </p:txBody>
      </p:sp>
    </p:spTree>
    <p:extLst>
      <p:ext uri="{BB962C8B-B14F-4D97-AF65-F5344CB8AC3E}">
        <p14:creationId xmlns:p14="http://schemas.microsoft.com/office/powerpoint/2010/main" val="150074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r>
              <a:rPr lang="en-US" b="1" dirty="0" smtClean="0"/>
              <a:t>In High school I remember on morning I had the thought I needed to prepare for my English class.  We were covering prepositions.  I memorized the list that was in our text book and hoped that we would have a surprise quiz.  We did and I was so excited. </a:t>
            </a:r>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a:t>
            </a:fld>
            <a:endParaRPr lang="en-US" dirty="0"/>
          </a:p>
        </p:txBody>
      </p:sp>
    </p:spTree>
    <p:extLst>
      <p:ext uri="{BB962C8B-B14F-4D97-AF65-F5344CB8AC3E}">
        <p14:creationId xmlns:p14="http://schemas.microsoft.com/office/powerpoint/2010/main" val="321708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Faith - How</a:t>
            </a:r>
          </a:p>
          <a:p>
            <a:r>
              <a:rPr lang="en-US" dirty="0" err="1" smtClean="0"/>
              <a:t>Eph</a:t>
            </a:r>
            <a:r>
              <a:rPr lang="en-US" dirty="0" smtClean="0"/>
              <a:t> 2:8  For by grace you have been saved through faith. And this is not your own doing; it is the gift of God,</a:t>
            </a:r>
          </a:p>
          <a:p>
            <a:r>
              <a:rPr lang="en-US" dirty="0" smtClean="0"/>
              <a:t>God offers us a gift and we make a decision to accept it or reject it. That is what is meant by faith.</a:t>
            </a:r>
          </a:p>
          <a:p>
            <a:endParaRPr lang="en-US" dirty="0" smtClean="0"/>
          </a:p>
          <a:p>
            <a:r>
              <a:rPr lang="en-US" dirty="0" smtClean="0"/>
              <a:t>(Illustration)  Rejection of a gift</a:t>
            </a:r>
          </a:p>
          <a:p>
            <a:r>
              <a:rPr lang="en-US" dirty="0" smtClean="0"/>
              <a:t>Why would we reject this free Gift,  there are a number of reasons, perhaps we think we have done so much bad stuff.</a:t>
            </a:r>
          </a:p>
          <a:p>
            <a:endParaRPr lang="en-US" dirty="0" smtClean="0"/>
          </a:p>
          <a:p>
            <a:r>
              <a:rPr lang="en-US" dirty="0" err="1" smtClean="0"/>
              <a:t>Eph</a:t>
            </a:r>
            <a:r>
              <a:rPr lang="en-US" dirty="0" smtClean="0"/>
              <a:t> 1:13  In him you also, when you heard the word of truth, the gospel of your salvation, and believed in him, were sealed with the promised Holy Spirit, </a:t>
            </a:r>
          </a:p>
          <a:p>
            <a:r>
              <a:rPr lang="en-US" dirty="0" err="1" smtClean="0"/>
              <a:t>Eph</a:t>
            </a:r>
            <a:r>
              <a:rPr lang="en-US" dirty="0" smtClean="0"/>
              <a:t> 1:14  who is the guarantee of our inheritance until we acquire possession of it, to the praise of his glory.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10</a:t>
            </a:fld>
            <a:endParaRPr lang="en-US"/>
          </a:p>
        </p:txBody>
      </p:sp>
    </p:spTree>
    <p:extLst>
      <p:ext uri="{BB962C8B-B14F-4D97-AF65-F5344CB8AC3E}">
        <p14:creationId xmlns:p14="http://schemas.microsoft.com/office/powerpoint/2010/main" val="307842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discuss Ephesians</a:t>
            </a:r>
            <a:r>
              <a:rPr lang="en-US" baseline="0" dirty="0" smtClean="0"/>
              <a:t> and Colossians 2</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11</a:t>
            </a:fld>
            <a:endParaRPr lang="en-US"/>
          </a:p>
        </p:txBody>
      </p:sp>
    </p:spTree>
    <p:extLst>
      <p:ext uri="{BB962C8B-B14F-4D97-AF65-F5344CB8AC3E}">
        <p14:creationId xmlns:p14="http://schemas.microsoft.com/office/powerpoint/2010/main" val="213660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is describing a surgery.  In the surgery of circumcision, something was physically taken away.</a:t>
            </a:r>
          </a:p>
          <a:p>
            <a:endParaRPr lang="en-US" dirty="0" smtClean="0"/>
          </a:p>
          <a:p>
            <a:r>
              <a:rPr lang="en-US" dirty="0" smtClean="0"/>
              <a:t>In</a:t>
            </a:r>
            <a:r>
              <a:rPr lang="en-US" baseline="0" dirty="0" smtClean="0"/>
              <a:t> a spiritual way baptism is a surgery the that takes away.  The old man of sin is removed., our sins are removed. This is the circumcision of Christ.</a:t>
            </a:r>
          </a:p>
          <a:p>
            <a:endParaRPr lang="en-US" baseline="0" dirty="0" smtClean="0"/>
          </a:p>
          <a:p>
            <a:r>
              <a:rPr lang="en-US" baseline="0" dirty="0" smtClean="0"/>
              <a:t>Notice verse 12 tells us where this happen.</a:t>
            </a:r>
          </a:p>
          <a:p>
            <a:endParaRPr lang="en-US" baseline="0" dirty="0" smtClean="0"/>
          </a:p>
          <a:p>
            <a:r>
              <a:rPr lang="en-US" baseline="0" dirty="0" smtClean="0"/>
              <a:t>Now some people are troubled when you mention Baptism is necessary, that it is part of God’s plan for salvation.  Some will bring up the thief on the cross., saying Jesus said to him, today you will be with me in paradise.  But notice vs 12.  This this baptism is based upon Jesus being raised from the dead.  When Jesus talked to the thief, Jesus had not died yet.</a:t>
            </a:r>
          </a:p>
          <a:p>
            <a:endParaRPr lang="en-US" baseline="0" dirty="0" smtClean="0"/>
          </a:p>
          <a:p>
            <a:r>
              <a:rPr lang="en-US" baseline="0" dirty="0" smtClean="0"/>
              <a:t>This did not apply to the thief, it was not required for him as it is now for us who live on this side of Jesus’ death.</a:t>
            </a:r>
          </a:p>
          <a:p>
            <a:endParaRPr lang="en-US" baseline="0" dirty="0" smtClean="0"/>
          </a:p>
          <a:p>
            <a:r>
              <a:rPr lang="en-US" baseline="0" dirty="0" smtClean="0"/>
              <a:t>However, the thief is a good example of grace and faith. </a:t>
            </a:r>
          </a:p>
          <a:p>
            <a:endParaRPr lang="en-US" baseline="0" dirty="0" smtClean="0"/>
          </a:p>
          <a:p>
            <a:r>
              <a:rPr lang="en-US" baseline="0" dirty="0" smtClean="0"/>
              <a:t>We have instructions that the Thief did not have—Col 2 and 1 peter 3:21</a:t>
            </a:r>
          </a:p>
          <a:p>
            <a:endParaRPr lang="en-US" baseline="0" dirty="0" smtClean="0"/>
          </a:p>
          <a:p>
            <a:r>
              <a:rPr lang="en-US" baseline="0" dirty="0" smtClean="0"/>
              <a:t>Again some argue against the necessity of baptism for salvation, being a part of God’s plan by saying baptism is a work and we are not saved by our works.  Ephesians 2.</a:t>
            </a:r>
          </a:p>
          <a:p>
            <a:endParaRPr lang="en-US" baseline="0" dirty="0" smtClean="0"/>
          </a:p>
          <a:p>
            <a:r>
              <a:rPr lang="en-US" baseline="0" dirty="0" smtClean="0"/>
              <a:t>Now baptism is a work.  But the question is who’s work is it?  Look carefully at the passage and read it again. Col 2:12  KJ says it is the operation of God.</a:t>
            </a:r>
          </a:p>
          <a:p>
            <a:endParaRPr lang="en-US" baseline="0" dirty="0" smtClean="0"/>
          </a:p>
          <a:p>
            <a:r>
              <a:rPr lang="en-US" baseline="0" dirty="0" smtClean="0"/>
              <a:t>Who is doing the work?  It is God who is powerfully working.  What we bring to baptism is our faith and God does the work.</a:t>
            </a:r>
          </a:p>
          <a:p>
            <a:endParaRPr lang="en-US" baseline="0" dirty="0" smtClean="0"/>
          </a:p>
          <a:p>
            <a:r>
              <a:rPr lang="en-US" baseline="0" dirty="0" smtClean="0"/>
              <a:t>Illustrate Mom’s surgery-The surgeon came into the room and said you are a very sick women </a:t>
            </a:r>
            <a:r>
              <a:rPr lang="en-US" baseline="0" dirty="0" err="1" smtClean="0"/>
              <a:t>Mrs</a:t>
            </a:r>
            <a:r>
              <a:rPr lang="en-US" baseline="0" dirty="0" smtClean="0"/>
              <a:t> Samons.  He explained the beset course was surgery.  Mom said when can you do it, trusting he do a repair on what was wrong.</a:t>
            </a:r>
          </a:p>
          <a:p>
            <a:endParaRPr lang="en-US" baseline="0" dirty="0" smtClean="0"/>
          </a:p>
          <a:p>
            <a:r>
              <a:rPr lang="en-US" baseline="0" dirty="0" smtClean="0"/>
              <a:t>Here is the point, after the surgery, after mom opened her eyes she did not once say, look at what I did. </a:t>
            </a:r>
          </a:p>
          <a:p>
            <a:endParaRPr lang="en-US" baseline="0" dirty="0" smtClean="0"/>
          </a:p>
          <a:p>
            <a:r>
              <a:rPr lang="en-US" baseline="0" dirty="0" smtClean="0"/>
              <a:t>Paul is saying In baptism we are trusting God’s work.  God is operating, God is doing His thing and we are just trusting in Him, based upon the power God displayed when God raised Jesus from the dead. God is powerfully working on us in removing the old man of sin, saving us , rescuing us!</a:t>
            </a:r>
          </a:p>
          <a:p>
            <a:endParaRPr lang="en-US" baseline="0" dirty="0" smtClean="0"/>
          </a:p>
          <a:p>
            <a:r>
              <a:rPr lang="en-US" baseline="0" dirty="0" smtClean="0"/>
              <a:t>When this happens there is absolutely no ground for boasting, bragging on what we did for ourselves.  God is doing the work and we are simply trusting in God’s powerful working to save us.</a:t>
            </a:r>
          </a:p>
          <a:p>
            <a:endParaRPr lang="en-US" baseline="0" dirty="0" smtClean="0"/>
          </a:p>
        </p:txBody>
      </p:sp>
      <p:sp>
        <p:nvSpPr>
          <p:cNvPr id="4" name="Slide Number Placeholder 3"/>
          <p:cNvSpPr>
            <a:spLocks noGrp="1"/>
          </p:cNvSpPr>
          <p:nvPr>
            <p:ph type="sldNum" sz="quarter" idx="10"/>
          </p:nvPr>
        </p:nvSpPr>
        <p:spPr/>
        <p:txBody>
          <a:bodyPr/>
          <a:lstStyle/>
          <a:p>
            <a:fld id="{3E24CE08-6C14-4266-BBA1-09D07B532195}" type="slidenum">
              <a:rPr lang="en-US" smtClean="0"/>
              <a:t>12</a:t>
            </a:fld>
            <a:endParaRPr lang="en-US" dirty="0"/>
          </a:p>
        </p:txBody>
      </p:sp>
    </p:spTree>
    <p:extLst>
      <p:ext uri="{BB962C8B-B14F-4D97-AF65-F5344CB8AC3E}">
        <p14:creationId xmlns:p14="http://schemas.microsoft.com/office/powerpoint/2010/main" val="201018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it is wrong to think Grace, Faith, and Baptism are at odds with one another.  They work together!</a:t>
            </a:r>
          </a:p>
          <a:p>
            <a:endParaRPr lang="en-US" dirty="0" smtClean="0"/>
          </a:p>
          <a:p>
            <a:r>
              <a:rPr lang="en-US" dirty="0" smtClean="0"/>
              <a:t>Now before we say stand and sing we have to discuss something else.</a:t>
            </a:r>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13</a:t>
            </a:fld>
            <a:endParaRPr lang="en-US" dirty="0"/>
          </a:p>
        </p:txBody>
      </p:sp>
    </p:spTree>
    <p:extLst>
      <p:ext uri="{BB962C8B-B14F-4D97-AF65-F5344CB8AC3E}">
        <p14:creationId xmlns:p14="http://schemas.microsoft.com/office/powerpoint/2010/main" val="325387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saved by our works , but we are saved for good works.</a:t>
            </a:r>
          </a:p>
          <a:p>
            <a:endParaRPr lang="en-US" dirty="0" smtClean="0"/>
          </a:p>
          <a:p>
            <a:r>
              <a:rPr lang="en-US" dirty="0" smtClean="0"/>
              <a:t>There is a problem when we when people reject baptism, but there is another problem is when we think baptism is all we have to do.  Not sure if I have ever heard anyone say that,</a:t>
            </a:r>
            <a:r>
              <a:rPr lang="en-US" baseline="0" dirty="0" smtClean="0"/>
              <a:t> but that is an attitude we can adopt by our actions.</a:t>
            </a:r>
          </a:p>
          <a:p>
            <a:endParaRPr lang="en-US" baseline="0" dirty="0" smtClean="0"/>
          </a:p>
          <a:p>
            <a:r>
              <a:rPr lang="en-US" baseline="0" dirty="0" smtClean="0"/>
              <a:t>We are his workmanship—Thing about a craftsman who make something and he puts on display for all to see.</a:t>
            </a:r>
          </a:p>
          <a:p>
            <a:endParaRPr lang="en-US" baseline="0" dirty="0" smtClean="0"/>
          </a:p>
          <a:p>
            <a:r>
              <a:rPr lang="en-US" baseline="0" dirty="0" smtClean="0"/>
              <a:t>We are God’s Workmanship, God is putting us on display,  thing about with the way we were.</a:t>
            </a:r>
          </a:p>
          <a:p>
            <a:endParaRPr lang="en-US" baseline="0" dirty="0" smtClean="0"/>
          </a:p>
          <a:p>
            <a:r>
              <a:rPr lang="en-US" baseline="0" dirty="0" smtClean="0"/>
              <a:t>We are to live transferred lives, we are saved from something for something!  And that purpose is good works.</a:t>
            </a:r>
          </a:p>
          <a:p>
            <a:endParaRPr lang="en-US" baseline="0" dirty="0" smtClean="0"/>
          </a:p>
          <a:p>
            <a:r>
              <a:rPr lang="en-US" baseline="0" dirty="0" smtClean="0"/>
              <a:t>We cannot have the attitude that is well I was baptized sometime ago, and that punches my ticket, then you are missing an important point, to why God saved you.  His purpose for you is good works.</a:t>
            </a:r>
          </a:p>
          <a:p>
            <a:endParaRPr lang="en-US" baseline="0" dirty="0" smtClean="0"/>
          </a:p>
          <a:p>
            <a:r>
              <a:rPr lang="en-US" dirty="0" smtClean="0"/>
              <a:t>Not saved by our works , but we are saved for good works.</a:t>
            </a:r>
          </a:p>
          <a:p>
            <a:endParaRPr lang="en-US" dirty="0" smtClean="0"/>
          </a:p>
          <a:p>
            <a:r>
              <a:rPr lang="en-US" dirty="0" smtClean="0"/>
              <a:t>There is a problem when we when people reject baptism, but there is another problem is when we think baptism is all we have to do.  Not sure if I have ever heard anyone say that, but that is an attitude we can adopt by our actions.</a:t>
            </a:r>
          </a:p>
          <a:p>
            <a:endParaRPr lang="en-US" dirty="0" smtClean="0"/>
          </a:p>
          <a:p>
            <a:r>
              <a:rPr lang="en-US" dirty="0" smtClean="0"/>
              <a:t>We are his workmanship—Thing about a craftsman who make something and he puts on display for all to see.</a:t>
            </a:r>
          </a:p>
          <a:p>
            <a:endParaRPr lang="en-US" dirty="0" smtClean="0"/>
          </a:p>
          <a:p>
            <a:r>
              <a:rPr lang="en-US" dirty="0" smtClean="0"/>
              <a:t>We are God’s Workmanship, God is putting us on display,  thing about with the way we were.</a:t>
            </a:r>
          </a:p>
          <a:p>
            <a:endParaRPr lang="en-US" dirty="0" smtClean="0"/>
          </a:p>
          <a:p>
            <a:r>
              <a:rPr lang="en-US" dirty="0" smtClean="0"/>
              <a:t>We are to live transferred lives, we are saved from something for something!  And that purpose is good works.</a:t>
            </a:r>
          </a:p>
          <a:p>
            <a:endParaRPr lang="en-US" dirty="0" smtClean="0"/>
          </a:p>
          <a:p>
            <a:r>
              <a:rPr lang="en-US" dirty="0" smtClean="0"/>
              <a:t>We cannot have the attitude that is well I was baptized sometime ago, and that punches my ticket, then you are missing an important point, to why God saved you.  His purpose for you is good works.</a:t>
            </a:r>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14</a:t>
            </a:fld>
            <a:endParaRPr lang="en-US" dirty="0"/>
          </a:p>
        </p:txBody>
      </p:sp>
    </p:spTree>
    <p:extLst>
      <p:ext uri="{BB962C8B-B14F-4D97-AF65-F5344CB8AC3E}">
        <p14:creationId xmlns:p14="http://schemas.microsoft.com/office/powerpoint/2010/main" val="89371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discuss Ephesians</a:t>
            </a:r>
            <a:r>
              <a:rPr lang="en-US" baseline="0" dirty="0" smtClean="0"/>
              <a:t> and Colossians 2</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15</a:t>
            </a:fld>
            <a:endParaRPr lang="en-US" dirty="0"/>
          </a:p>
        </p:txBody>
      </p:sp>
    </p:spTree>
    <p:extLst>
      <p:ext uri="{BB962C8B-B14F-4D97-AF65-F5344CB8AC3E}">
        <p14:creationId xmlns:p14="http://schemas.microsoft.com/office/powerpoint/2010/main" val="308582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discuss Ephesians</a:t>
            </a:r>
            <a:r>
              <a:rPr lang="en-US" baseline="0" dirty="0" smtClean="0"/>
              <a:t> and Colossians 2</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16</a:t>
            </a:fld>
            <a:endParaRPr lang="en-US" dirty="0"/>
          </a:p>
        </p:txBody>
      </p:sp>
    </p:spTree>
    <p:extLst>
      <p:ext uri="{BB962C8B-B14F-4D97-AF65-F5344CB8AC3E}">
        <p14:creationId xmlns:p14="http://schemas.microsoft.com/office/powerpoint/2010/main" val="372170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School House Rock Busy Prepositions Lyrics</a:t>
            </a:r>
          </a:p>
          <a:p>
            <a:r>
              <a:rPr lang="en-US" dirty="0" smtClean="0"/>
              <a:t>Busy prepositions always out in front,</a:t>
            </a:r>
          </a:p>
          <a:p>
            <a:r>
              <a:rPr lang="en-US" dirty="0" smtClean="0"/>
              <a:t>On the edges, in the crack.</a:t>
            </a:r>
          </a:p>
          <a:p>
            <a:r>
              <a:rPr lang="en-US" dirty="0" smtClean="0"/>
              <a:t>'Round the corner, from the back.</a:t>
            </a:r>
          </a:p>
          <a:p>
            <a:r>
              <a:rPr lang="en-US" dirty="0" smtClean="0"/>
              <a:t>In between the action.</a:t>
            </a:r>
          </a:p>
          <a:p>
            <a:r>
              <a:rPr lang="en-US" dirty="0" smtClean="0"/>
              <a:t>Stating clearly to your satisfaction,</a:t>
            </a:r>
          </a:p>
          <a:p>
            <a:r>
              <a:rPr lang="en-US" dirty="0" smtClean="0"/>
              <a:t>The location and direction.</a:t>
            </a:r>
          </a:p>
          <a:p>
            <a:r>
              <a:rPr lang="en-US" u="sng" dirty="0" smtClean="0"/>
              <a:t>Prepositions give specific information</a:t>
            </a:r>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2</a:t>
            </a:fld>
            <a:endParaRPr lang="en-US" dirty="0"/>
          </a:p>
        </p:txBody>
      </p:sp>
    </p:spTree>
    <p:extLst>
      <p:ext uri="{BB962C8B-B14F-4D97-AF65-F5344CB8AC3E}">
        <p14:creationId xmlns:p14="http://schemas.microsoft.com/office/powerpoint/2010/main" val="270880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look at only three Prepositions, remember proposition give specific information.</a:t>
            </a:r>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3</a:t>
            </a:fld>
            <a:endParaRPr lang="en-US" dirty="0"/>
          </a:p>
        </p:txBody>
      </p:sp>
    </p:spTree>
    <p:extLst>
      <p:ext uri="{BB962C8B-B14F-4D97-AF65-F5344CB8AC3E}">
        <p14:creationId xmlns:p14="http://schemas.microsoft.com/office/powerpoint/2010/main" val="404527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look at these propositions that give us very specific information.</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4</a:t>
            </a:fld>
            <a:endParaRPr lang="en-US" dirty="0"/>
          </a:p>
        </p:txBody>
      </p:sp>
    </p:spTree>
    <p:extLst>
      <p:ext uri="{BB962C8B-B14F-4D97-AF65-F5344CB8AC3E}">
        <p14:creationId xmlns:p14="http://schemas.microsoft.com/office/powerpoint/2010/main" val="225256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p>
          <a:p>
            <a:endParaRPr lang="en-US" dirty="0" smtClean="0"/>
          </a:p>
          <a:p>
            <a:r>
              <a:rPr lang="en-US" dirty="0" smtClean="0"/>
              <a:t>We are going with this lesson focus on every ones favorite topic “Prepositions”.  Noting so stimulating for a bible discussion than to cover small parts of grammar.</a:t>
            </a:r>
          </a:p>
          <a:p>
            <a:r>
              <a:rPr lang="en-US" dirty="0" smtClean="0"/>
              <a:t>These little words which give very specific information as we consider Ephesians 2 and Colossians 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5</a:t>
            </a:fld>
            <a:endParaRPr lang="en-US" dirty="0"/>
          </a:p>
        </p:txBody>
      </p:sp>
    </p:spTree>
    <p:extLst>
      <p:ext uri="{BB962C8B-B14F-4D97-AF65-F5344CB8AC3E}">
        <p14:creationId xmlns:p14="http://schemas.microsoft.com/office/powerpoint/2010/main" val="172852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6</a:t>
            </a:fld>
            <a:endParaRPr lang="en-US" dirty="0"/>
          </a:p>
        </p:txBody>
      </p:sp>
    </p:spTree>
    <p:extLst>
      <p:ext uri="{BB962C8B-B14F-4D97-AF65-F5344CB8AC3E}">
        <p14:creationId xmlns:p14="http://schemas.microsoft.com/office/powerpoint/2010/main" val="13458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look at the prepositions in these verses because they explain to us how grace, faith, baptism and good works relate to each other.</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7</a:t>
            </a:fld>
            <a:endParaRPr lang="en-US"/>
          </a:p>
        </p:txBody>
      </p:sp>
    </p:spTree>
    <p:extLst>
      <p:ext uri="{BB962C8B-B14F-4D97-AF65-F5344CB8AC3E}">
        <p14:creationId xmlns:p14="http://schemas.microsoft.com/office/powerpoint/2010/main" val="311322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Grace--What</a:t>
            </a:r>
          </a:p>
          <a:p>
            <a:r>
              <a:rPr lang="en-US" dirty="0" smtClean="0"/>
              <a:t>The regular meaning given to grace is unmerited favor, which is a good definition but does not capture how people talk today.  Grace basically means a gift.  A gift is something you did not work for.</a:t>
            </a:r>
          </a:p>
          <a:p>
            <a:endParaRPr lang="en-US" dirty="0" smtClean="0"/>
          </a:p>
          <a:p>
            <a:r>
              <a:rPr lang="en-US" dirty="0" smtClean="0"/>
              <a:t>(Illustration)I still receive a physical check.  What would I think if my employer gave me an envelope with my pay check and in the envelope was a note that said enjoy the gift?  I would say this is no gift, I worked for it and I earned it!</a:t>
            </a:r>
          </a:p>
          <a:p>
            <a:endParaRPr lang="en-US" dirty="0" smtClean="0"/>
          </a:p>
          <a:p>
            <a:r>
              <a:rPr lang="en-US" dirty="0" smtClean="0"/>
              <a:t>That is what Paul is saying here.  Salvation is not something you can work for and earn.  </a:t>
            </a:r>
            <a:r>
              <a:rPr lang="en-US" dirty="0" err="1" smtClean="0"/>
              <a:t>Eph</a:t>
            </a:r>
            <a:r>
              <a:rPr lang="en-US" dirty="0" smtClean="0"/>
              <a:t> 2:8  For by grace you have been saved through faith. And this is not your own doing; it is the gift of God, </a:t>
            </a:r>
            <a:r>
              <a:rPr lang="en-US" dirty="0" err="1" smtClean="0"/>
              <a:t>Eph</a:t>
            </a:r>
            <a:r>
              <a:rPr lang="en-US" dirty="0" smtClean="0"/>
              <a:t> 2:9  not a result of works, so that no one may boast. </a:t>
            </a:r>
          </a:p>
          <a:p>
            <a:endParaRPr lang="en-US" dirty="0" smtClean="0"/>
          </a:p>
          <a:p>
            <a:r>
              <a:rPr lang="en-US" dirty="0" smtClean="0"/>
              <a:t>If you want to know why we can’t earn our salvation, just notice the first few verses of this chapter.  How Paul describes us in our condition outside Jesus Christ.</a:t>
            </a:r>
          </a:p>
          <a:p>
            <a:endParaRPr lang="en-US" dirty="0" smtClean="0"/>
          </a:p>
          <a:p>
            <a:r>
              <a:rPr lang="en-US" dirty="0" err="1" smtClean="0"/>
              <a:t>Eph</a:t>
            </a:r>
            <a:r>
              <a:rPr lang="en-US" dirty="0" smtClean="0"/>
              <a:t> 2:1  And you were dead in the trespasses and sins </a:t>
            </a:r>
          </a:p>
          <a:p>
            <a:r>
              <a:rPr lang="en-US" dirty="0" err="1" smtClean="0"/>
              <a:t>Eph</a:t>
            </a:r>
            <a:r>
              <a:rPr lang="en-US" dirty="0" smtClean="0"/>
              <a:t> 2:2  in which you once walked, following the course of this world, following the prince of the power of the air, the spirit that is now at work in the sons of disobedience—</a:t>
            </a:r>
          </a:p>
          <a:p>
            <a:r>
              <a:rPr lang="en-US" dirty="0" err="1" smtClean="0"/>
              <a:t>Eph</a:t>
            </a:r>
            <a:r>
              <a:rPr lang="en-US" dirty="0" smtClean="0"/>
              <a:t> 2:3  among whom we all once lived in the passions of our flesh, carrying out the desires of the body and the mind, and were by nature children of wrath, like the rest of mankind. </a:t>
            </a:r>
          </a:p>
          <a:p>
            <a:endParaRPr lang="en-US" dirty="0" smtClean="0"/>
          </a:p>
          <a:p>
            <a:r>
              <a:rPr lang="en-US" dirty="0" smtClean="0"/>
              <a:t>Salvation has to be a gift, because what Paul describes horrific terms, is that we as mankind are in no position to earn our salvation, because of our sinfulness. But wat is amazing is when we get to verse 4.</a:t>
            </a:r>
          </a:p>
          <a:p>
            <a:endParaRPr lang="en-US" dirty="0" smtClean="0"/>
          </a:p>
          <a:p>
            <a:r>
              <a:rPr lang="en-US" dirty="0" err="1" smtClean="0"/>
              <a:t>Eph</a:t>
            </a:r>
            <a:r>
              <a:rPr lang="en-US" dirty="0" smtClean="0"/>
              <a:t> 2:4  But God, being rich in mercy, because of the great love with which he loved us, </a:t>
            </a:r>
          </a:p>
          <a:p>
            <a:r>
              <a:rPr lang="en-US" dirty="0" err="1" smtClean="0"/>
              <a:t>Eph</a:t>
            </a:r>
            <a:r>
              <a:rPr lang="en-US" dirty="0" smtClean="0"/>
              <a:t> 2:5  even when we were dead in our trespasses, made us alive together with Christ—by grace you have been saved—</a:t>
            </a:r>
          </a:p>
          <a:p>
            <a:endParaRPr lang="en-US" dirty="0" smtClean="0"/>
          </a:p>
          <a:p>
            <a:r>
              <a:rPr lang="en-US" dirty="0" smtClean="0"/>
              <a:t>Have you ever hear the expression that he has a face that only a mother could love.  Well we are creatures that only God could love, because of our utter sinfulness as this passage describes.  There is only one who could love us and that is because God is love.</a:t>
            </a:r>
          </a:p>
          <a:p>
            <a:endParaRPr lang="en-US" dirty="0" smtClean="0"/>
          </a:p>
          <a:p>
            <a:r>
              <a:rPr lang="en-US" dirty="0" smtClean="0"/>
              <a:t>I want to emphasize that is </a:t>
            </a:r>
            <a:r>
              <a:rPr lang="en-US" b="1" u="sng" dirty="0" smtClean="0"/>
              <a:t>BY </a:t>
            </a:r>
            <a:r>
              <a:rPr lang="en-US" dirty="0" smtClean="0"/>
              <a:t>grace that we are saved and we could not earn our salvation because of our own sinfulness.  Paul makes this point in </a:t>
            </a:r>
            <a:r>
              <a:rPr lang="en-US" dirty="0" err="1" smtClean="0"/>
              <a:t>Eph</a:t>
            </a:r>
            <a:r>
              <a:rPr lang="en-US" dirty="0" smtClean="0"/>
              <a:t> 1:4  even as he chose us in him before the foundation of the world.</a:t>
            </a:r>
          </a:p>
          <a:p>
            <a:endParaRPr lang="en-US" dirty="0" smtClean="0"/>
          </a:p>
          <a:p>
            <a:r>
              <a:rPr lang="en-US" dirty="0" smtClean="0"/>
              <a:t>How much could you contribute to your salvation if God was working on the plan even before the foundation of the world?  That was before I sinned, before I was born, even before you were born. God wanted to save us and there is not one thing I can do or you can do to put God in the position where I earned it and He owes salvation to me.</a:t>
            </a:r>
          </a:p>
          <a:p>
            <a:endParaRPr lang="en-US" dirty="0" smtClean="0"/>
          </a:p>
          <a:p>
            <a:r>
              <a:rPr lang="en-US" dirty="0" smtClean="0"/>
              <a:t>Salvation is a gift from God. So our first preposition tells us what saves us, we are saved by Grace.  Not let us look at our second preposition “through”, which tells how we are saved.</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8</a:t>
            </a:fld>
            <a:endParaRPr lang="en-US"/>
          </a:p>
        </p:txBody>
      </p:sp>
    </p:spTree>
    <p:extLst>
      <p:ext uri="{BB962C8B-B14F-4D97-AF65-F5344CB8AC3E}">
        <p14:creationId xmlns:p14="http://schemas.microsoft.com/office/powerpoint/2010/main" val="205909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discuss Ephesians</a:t>
            </a:r>
            <a:r>
              <a:rPr lang="en-US" baseline="0" dirty="0" smtClean="0"/>
              <a:t> and Colossians 2</a:t>
            </a:r>
            <a:endParaRPr lang="en-US" dirty="0"/>
          </a:p>
        </p:txBody>
      </p:sp>
      <p:sp>
        <p:nvSpPr>
          <p:cNvPr id="4" name="Slide Number Placeholder 3"/>
          <p:cNvSpPr>
            <a:spLocks noGrp="1"/>
          </p:cNvSpPr>
          <p:nvPr>
            <p:ph type="sldNum" sz="quarter" idx="10"/>
          </p:nvPr>
        </p:nvSpPr>
        <p:spPr/>
        <p:txBody>
          <a:bodyPr/>
          <a:lstStyle/>
          <a:p>
            <a:fld id="{3E24CE08-6C14-4266-BBA1-09D07B532195}" type="slidenum">
              <a:rPr lang="en-US" smtClean="0"/>
              <a:t>9</a:t>
            </a:fld>
            <a:endParaRPr lang="en-US"/>
          </a:p>
        </p:txBody>
      </p:sp>
    </p:spTree>
    <p:extLst>
      <p:ext uri="{BB962C8B-B14F-4D97-AF65-F5344CB8AC3E}">
        <p14:creationId xmlns:p14="http://schemas.microsoft.com/office/powerpoint/2010/main" val="69077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419476" y="4110268"/>
            <a:ext cx="2193925" cy="31804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0084" y="2419685"/>
            <a:ext cx="3086016" cy="1393652"/>
          </a:xfrm>
        </p:spPr>
        <p:txBody>
          <a:bodyPr/>
          <a:lstStyle/>
          <a:p>
            <a:r>
              <a:rPr lang="en-US" dirty="0" smtClean="0"/>
              <a:t>Add Your Title</a:t>
            </a:r>
            <a:endParaRPr lang="en-US" dirty="0"/>
          </a:p>
        </p:txBody>
      </p:sp>
      <p:sp>
        <p:nvSpPr>
          <p:cNvPr id="5" name="Text Placeholder 5"/>
          <p:cNvSpPr>
            <a:spLocks noGrp="1"/>
          </p:cNvSpPr>
          <p:nvPr>
            <p:ph type="body" sz="quarter" idx="11" hasCustomPrompt="1"/>
          </p:nvPr>
        </p:nvSpPr>
        <p:spPr>
          <a:xfrm>
            <a:off x="3419476" y="4110268"/>
            <a:ext cx="2193925" cy="31804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57938"/>
            <a:ext cx="8206339" cy="421087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457938"/>
            <a:ext cx="8206339" cy="421087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2146" y="5654841"/>
            <a:ext cx="1500872" cy="663599"/>
          </a:xfrm>
        </p:spPr>
        <p:txBody>
          <a:bodyPr>
            <a:noAutofit/>
          </a:bodyPr>
          <a:lstStyle>
            <a:lvl1pPr>
              <a:defRPr sz="18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457938"/>
            <a:ext cx="8206339" cy="421087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662043" y="561829"/>
            <a:ext cx="7024756" cy="5304552"/>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12/26/2021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a:t>
            </a:r>
          </a:p>
          <a:p>
            <a:pPr algn="l"/>
            <a:r>
              <a:rPr lang="en-US" dirty="0" smtClean="0"/>
              <a:t>Through</a:t>
            </a:r>
          </a:p>
          <a:p>
            <a:pPr algn="l"/>
            <a:r>
              <a:rPr lang="en-US" dirty="0" smtClean="0"/>
              <a:t>In</a:t>
            </a:r>
          </a:p>
          <a:p>
            <a:pPr algn="l"/>
            <a:r>
              <a:rPr lang="en-US" dirty="0" smtClean="0"/>
              <a:t>For </a:t>
            </a:r>
          </a:p>
          <a:p>
            <a:pPr algn="l"/>
            <a:r>
              <a:rPr lang="en-US" dirty="0" smtClean="0"/>
              <a:t>with </a:t>
            </a:r>
          </a:p>
          <a:p>
            <a:pPr algn="l"/>
            <a:r>
              <a:rPr lang="en-US" dirty="0" smtClean="0"/>
              <a:t>on </a:t>
            </a:r>
          </a:p>
          <a:p>
            <a:pPr algn="l"/>
            <a:r>
              <a:rPr lang="en-US" dirty="0" smtClean="0"/>
              <a:t>at </a:t>
            </a:r>
          </a:p>
          <a:p>
            <a:pPr algn="l"/>
            <a:r>
              <a:rPr lang="en-US" dirty="0" smtClean="0"/>
              <a:t>from</a:t>
            </a:r>
          </a:p>
          <a:p>
            <a:pPr algn="l"/>
            <a:r>
              <a:rPr lang="en-US" dirty="0" smtClean="0"/>
              <a:t>Of</a:t>
            </a:r>
          </a:p>
          <a:p>
            <a:pPr algn="l"/>
            <a:r>
              <a:rPr lang="en-US" dirty="0" smtClean="0"/>
              <a:t>about</a:t>
            </a:r>
            <a:endParaRPr lang="en-US"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smtClean="0"/>
              <a:t>Plan</a:t>
            </a:r>
            <a:endParaRPr lang="en-US" sz="4000" i="1" dirty="0"/>
          </a:p>
        </p:txBody>
      </p:sp>
      <p:sp>
        <p:nvSpPr>
          <p:cNvPr id="5" name="Text Placeholder 4"/>
          <p:cNvSpPr>
            <a:spLocks noGrp="1"/>
          </p:cNvSpPr>
          <p:nvPr>
            <p:ph type="body" sz="quarter" idx="11"/>
          </p:nvPr>
        </p:nvSpPr>
        <p:spPr/>
        <p:txBody>
          <a:bodyPr>
            <a:normAutofit/>
          </a:bodyPr>
          <a:lstStyle/>
          <a:p>
            <a:r>
              <a:rPr lang="en-US" dirty="0" err="1"/>
              <a:t>Eph</a:t>
            </a:r>
            <a:r>
              <a:rPr lang="en-US" dirty="0"/>
              <a:t> 2:8  For by grace you have been saved </a:t>
            </a:r>
            <a:r>
              <a:rPr lang="en-US" b="1" u="sng" dirty="0"/>
              <a:t>through faith</a:t>
            </a:r>
            <a:r>
              <a:rPr lang="en-US" dirty="0"/>
              <a:t>. And this is not your own doing; it is the gift of God, </a:t>
            </a:r>
          </a:p>
          <a:p>
            <a:endParaRPr lang="en-US" dirty="0"/>
          </a:p>
        </p:txBody>
      </p:sp>
    </p:spTree>
    <p:extLst>
      <p:ext uri="{BB962C8B-B14F-4D97-AF65-F5344CB8AC3E}">
        <p14:creationId xmlns:p14="http://schemas.microsoft.com/office/powerpoint/2010/main" val="143886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                       Grace                 What</a:t>
            </a:r>
          </a:p>
          <a:p>
            <a:pPr algn="l"/>
            <a:r>
              <a:rPr lang="en-US" b="1" u="sng" dirty="0" smtClean="0"/>
              <a:t>Through</a:t>
            </a:r>
            <a:r>
              <a:rPr lang="en-US" dirty="0" smtClean="0"/>
              <a:t>              </a:t>
            </a:r>
            <a:r>
              <a:rPr lang="en-US" b="1" u="sng" dirty="0" smtClean="0"/>
              <a:t>Faith</a:t>
            </a:r>
            <a:r>
              <a:rPr lang="en-US" dirty="0" smtClean="0"/>
              <a:t>                 </a:t>
            </a:r>
            <a:r>
              <a:rPr lang="en-US" b="1" u="sng" dirty="0" smtClean="0"/>
              <a:t>How</a:t>
            </a:r>
          </a:p>
          <a:p>
            <a:pPr algn="l"/>
            <a:r>
              <a:rPr lang="en-US" dirty="0" smtClean="0"/>
              <a:t>In                                                 Where</a:t>
            </a:r>
          </a:p>
          <a:p>
            <a:pPr algn="l"/>
            <a:r>
              <a:rPr lang="en-US" dirty="0" smtClean="0"/>
              <a:t>For                                               Why </a:t>
            </a:r>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p:txBody>
      </p:sp>
    </p:spTree>
    <p:extLst>
      <p:ext uri="{BB962C8B-B14F-4D97-AF65-F5344CB8AC3E}">
        <p14:creationId xmlns:p14="http://schemas.microsoft.com/office/powerpoint/2010/main" val="1678289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smtClean="0"/>
              <a:t>Plan</a:t>
            </a:r>
            <a:endParaRPr lang="en-US" sz="4000" i="1" dirty="0"/>
          </a:p>
        </p:txBody>
      </p:sp>
      <p:sp>
        <p:nvSpPr>
          <p:cNvPr id="5" name="Text Placeholder 4"/>
          <p:cNvSpPr>
            <a:spLocks noGrp="1"/>
          </p:cNvSpPr>
          <p:nvPr>
            <p:ph type="body" sz="quarter" idx="11"/>
          </p:nvPr>
        </p:nvSpPr>
        <p:spPr/>
        <p:txBody>
          <a:bodyPr>
            <a:normAutofit/>
          </a:bodyPr>
          <a:lstStyle/>
          <a:p>
            <a:r>
              <a:rPr lang="en-US" dirty="0"/>
              <a:t>Col 2:11  In him also you were circumcised with a circumcision made without hands, by putting off the body of the flesh, by the circumcision of Christ, </a:t>
            </a:r>
          </a:p>
          <a:p>
            <a:r>
              <a:rPr lang="en-US" dirty="0"/>
              <a:t>Col 2:12  having been buried with him </a:t>
            </a:r>
            <a:r>
              <a:rPr lang="en-US" b="1" u="sng" dirty="0"/>
              <a:t>in baptism</a:t>
            </a:r>
            <a:r>
              <a:rPr lang="en-US" dirty="0"/>
              <a:t>, in which you were also raised with him through faith in the powerful working of God, who raised him from the dead. </a:t>
            </a:r>
          </a:p>
          <a:p>
            <a:endParaRPr lang="en-US" dirty="0"/>
          </a:p>
        </p:txBody>
      </p:sp>
    </p:spTree>
    <p:extLst>
      <p:ext uri="{BB962C8B-B14F-4D97-AF65-F5344CB8AC3E}">
        <p14:creationId xmlns:p14="http://schemas.microsoft.com/office/powerpoint/2010/main" val="389745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                       Grace                 What</a:t>
            </a:r>
          </a:p>
          <a:p>
            <a:pPr algn="l"/>
            <a:r>
              <a:rPr lang="en-US" dirty="0" smtClean="0"/>
              <a:t>Through               Faith                  How</a:t>
            </a:r>
          </a:p>
          <a:p>
            <a:pPr algn="l"/>
            <a:r>
              <a:rPr lang="en-US" b="1" u="sng" dirty="0" smtClean="0"/>
              <a:t>In</a:t>
            </a:r>
            <a:r>
              <a:rPr lang="en-US" dirty="0" smtClean="0"/>
              <a:t>                        </a:t>
            </a:r>
            <a:r>
              <a:rPr lang="en-US" b="1" u="sng" dirty="0" smtClean="0"/>
              <a:t>Baptism </a:t>
            </a:r>
            <a:r>
              <a:rPr lang="en-US" dirty="0" smtClean="0"/>
              <a:t>             </a:t>
            </a:r>
            <a:r>
              <a:rPr lang="en-US" b="1" u="sng" dirty="0" smtClean="0"/>
              <a:t>Where</a:t>
            </a:r>
          </a:p>
          <a:p>
            <a:pPr algn="l"/>
            <a:r>
              <a:rPr lang="en-US" dirty="0" smtClean="0"/>
              <a:t>For                                                Why </a:t>
            </a:r>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181380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smtClean="0"/>
              <a:t>Plan</a:t>
            </a:r>
            <a:endParaRPr lang="en-US" sz="4000" i="1" dirty="0"/>
          </a:p>
        </p:txBody>
      </p:sp>
      <p:sp>
        <p:nvSpPr>
          <p:cNvPr id="5" name="Text Placeholder 4"/>
          <p:cNvSpPr>
            <a:spLocks noGrp="1"/>
          </p:cNvSpPr>
          <p:nvPr>
            <p:ph type="body" sz="quarter" idx="11"/>
          </p:nvPr>
        </p:nvSpPr>
        <p:spPr/>
        <p:txBody>
          <a:bodyPr>
            <a:normAutofit/>
          </a:bodyPr>
          <a:lstStyle/>
          <a:p>
            <a:r>
              <a:rPr lang="en-US" dirty="0" err="1" smtClean="0"/>
              <a:t>Eph</a:t>
            </a:r>
            <a:r>
              <a:rPr lang="en-US" dirty="0" smtClean="0"/>
              <a:t> </a:t>
            </a:r>
            <a:r>
              <a:rPr lang="en-US" dirty="0"/>
              <a:t>2:10  For we are his workmanship, created in Christ Jesus </a:t>
            </a:r>
            <a:r>
              <a:rPr lang="en-US" b="1" u="sng" dirty="0"/>
              <a:t>for good works</a:t>
            </a:r>
            <a:r>
              <a:rPr lang="en-US" dirty="0"/>
              <a:t>, which God prepared beforehand, that we should walk in them. </a:t>
            </a:r>
          </a:p>
          <a:p>
            <a:endParaRPr lang="en-US" dirty="0"/>
          </a:p>
        </p:txBody>
      </p:sp>
    </p:spTree>
    <p:extLst>
      <p:ext uri="{BB962C8B-B14F-4D97-AF65-F5344CB8AC3E}">
        <p14:creationId xmlns:p14="http://schemas.microsoft.com/office/powerpoint/2010/main" val="3289020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                       Grace                 What</a:t>
            </a:r>
          </a:p>
          <a:p>
            <a:pPr algn="l"/>
            <a:r>
              <a:rPr lang="en-US" dirty="0" smtClean="0"/>
              <a:t>Through               Faith                  How</a:t>
            </a:r>
          </a:p>
          <a:p>
            <a:pPr algn="l"/>
            <a:r>
              <a:rPr lang="en-US" dirty="0" smtClean="0"/>
              <a:t>In                        Baptism              Where</a:t>
            </a:r>
          </a:p>
          <a:p>
            <a:pPr algn="l"/>
            <a:r>
              <a:rPr lang="en-US" b="1" u="sng" dirty="0" smtClean="0"/>
              <a:t>For</a:t>
            </a:r>
            <a:r>
              <a:rPr lang="en-US" dirty="0" smtClean="0"/>
              <a:t>                      </a:t>
            </a:r>
            <a:r>
              <a:rPr lang="en-US" b="1" u="sng" dirty="0" smtClean="0"/>
              <a:t>Good Works</a:t>
            </a:r>
            <a:r>
              <a:rPr lang="en-US" dirty="0" smtClean="0"/>
              <a:t>        </a:t>
            </a:r>
            <a:r>
              <a:rPr lang="en-US" b="1" u="sng" dirty="0" smtClean="0"/>
              <a:t>Why</a:t>
            </a:r>
            <a:r>
              <a:rPr lang="en-US" dirty="0" smtClean="0"/>
              <a:t> </a:t>
            </a:r>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3054164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                       Grace                 What</a:t>
            </a:r>
          </a:p>
          <a:p>
            <a:pPr algn="l"/>
            <a:r>
              <a:rPr lang="en-US" dirty="0" smtClean="0"/>
              <a:t>Through               Faith                  How</a:t>
            </a:r>
          </a:p>
          <a:p>
            <a:pPr algn="l"/>
            <a:r>
              <a:rPr lang="en-US" dirty="0" smtClean="0"/>
              <a:t>In                        Baptism              Where</a:t>
            </a:r>
          </a:p>
          <a:p>
            <a:pPr algn="l"/>
            <a:r>
              <a:rPr lang="en-US" dirty="0" smtClean="0"/>
              <a:t>For                      Good Works        Why </a:t>
            </a:r>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407531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a:t>
            </a:r>
          </a:p>
          <a:p>
            <a:pPr algn="l"/>
            <a:r>
              <a:rPr lang="en-US" dirty="0" smtClean="0"/>
              <a:t>Through</a:t>
            </a:r>
          </a:p>
          <a:p>
            <a:pPr algn="l"/>
            <a:r>
              <a:rPr lang="en-US" dirty="0" smtClean="0"/>
              <a:t>In</a:t>
            </a:r>
          </a:p>
          <a:p>
            <a:pPr algn="l"/>
            <a:r>
              <a:rPr lang="en-US" dirty="0" smtClean="0"/>
              <a:t>For </a:t>
            </a:r>
          </a:p>
          <a:p>
            <a:pPr algn="l"/>
            <a:r>
              <a:rPr lang="en-US" dirty="0" smtClean="0"/>
              <a:t>with </a:t>
            </a:r>
          </a:p>
          <a:p>
            <a:pPr algn="l"/>
            <a:r>
              <a:rPr lang="en-US" dirty="0" smtClean="0"/>
              <a:t>on </a:t>
            </a:r>
          </a:p>
          <a:p>
            <a:pPr algn="l"/>
            <a:r>
              <a:rPr lang="en-US" dirty="0" smtClean="0"/>
              <a:t>at </a:t>
            </a:r>
          </a:p>
          <a:p>
            <a:pPr algn="l"/>
            <a:r>
              <a:rPr lang="en-US" dirty="0" smtClean="0"/>
              <a:t>from</a:t>
            </a:r>
          </a:p>
          <a:p>
            <a:pPr algn="l"/>
            <a:r>
              <a:rPr lang="en-US" dirty="0" smtClean="0"/>
              <a:t>Of</a:t>
            </a:r>
          </a:p>
          <a:p>
            <a:pPr algn="l"/>
            <a:r>
              <a:rPr lang="en-US" dirty="0" smtClean="0"/>
              <a:t>about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629" y="847450"/>
            <a:ext cx="6544951" cy="4798261"/>
          </a:xfrm>
          <a:prstGeom prst="rect">
            <a:avLst/>
          </a:prstGeom>
        </p:spPr>
      </p:pic>
    </p:spTree>
    <p:extLst>
      <p:ext uri="{BB962C8B-B14F-4D97-AF65-F5344CB8AC3E}">
        <p14:creationId xmlns:p14="http://schemas.microsoft.com/office/powerpoint/2010/main" val="2031358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endParaRPr lang="en-US" dirty="0" smtClean="0"/>
          </a:p>
          <a:p>
            <a:pPr algn="l"/>
            <a:r>
              <a:rPr lang="en-US" dirty="0" smtClean="0"/>
              <a:t>By                    </a:t>
            </a:r>
          </a:p>
          <a:p>
            <a:pPr algn="l"/>
            <a:r>
              <a:rPr lang="en-US" dirty="0" smtClean="0"/>
              <a:t>Through            </a:t>
            </a:r>
          </a:p>
          <a:p>
            <a:pPr algn="l"/>
            <a:r>
              <a:rPr lang="en-US" dirty="0" smtClean="0"/>
              <a:t>In                     </a:t>
            </a:r>
          </a:p>
          <a:p>
            <a:pPr algn="l"/>
            <a:r>
              <a:rPr lang="en-US" dirty="0" smtClean="0"/>
              <a:t>For                   </a:t>
            </a:r>
          </a:p>
          <a:p>
            <a:pPr algn="l"/>
            <a:r>
              <a:rPr lang="en-US" dirty="0" smtClean="0"/>
              <a:t> </a:t>
            </a:r>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3030330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dirty="0" smtClean="0"/>
              <a:t>By                                                 What</a:t>
            </a:r>
          </a:p>
          <a:p>
            <a:pPr algn="l"/>
            <a:r>
              <a:rPr lang="en-US" dirty="0" smtClean="0"/>
              <a:t>Through                                         How</a:t>
            </a:r>
          </a:p>
          <a:p>
            <a:pPr algn="l"/>
            <a:r>
              <a:rPr lang="en-US" dirty="0" smtClean="0"/>
              <a:t>In                                                  Where</a:t>
            </a:r>
          </a:p>
          <a:p>
            <a:pPr algn="l"/>
            <a:r>
              <a:rPr lang="en-US" dirty="0" smtClean="0"/>
              <a:t>For                                                Why </a:t>
            </a:r>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46019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11500" i="1" dirty="0" smtClean="0">
                <a:latin typeface="Book Antiqua" panose="02040602050305030304" pitchFamily="18" charset="0"/>
              </a:rPr>
              <a:t>Plan</a:t>
            </a:r>
            <a:endParaRPr lang="en-US" sz="11500" i="1" dirty="0">
              <a:latin typeface="Book Antiqua" panose="02040602050305030304" pitchFamily="18" charset="0"/>
            </a:endParaRPr>
          </a:p>
        </p:txBody>
      </p:sp>
      <p:sp>
        <p:nvSpPr>
          <p:cNvPr id="7" name="Text Placeholder 6"/>
          <p:cNvSpPr>
            <a:spLocks noGrp="1"/>
          </p:cNvSpPr>
          <p:nvPr>
            <p:ph type="body" sz="quarter" idx="11"/>
          </p:nvPr>
        </p:nvSpPr>
        <p:spPr>
          <a:xfrm>
            <a:off x="3176338" y="3813337"/>
            <a:ext cx="2791326" cy="999295"/>
          </a:xfrm>
        </p:spPr>
        <p:txBody>
          <a:bodyPr>
            <a:normAutofit fontScale="92500"/>
          </a:bodyPr>
          <a:lstStyle/>
          <a:p>
            <a:r>
              <a:rPr lang="en-US" sz="4000" dirty="0" smtClean="0"/>
              <a:t>Prepositions</a:t>
            </a:r>
          </a:p>
          <a:p>
            <a:endParaRPr lang="en-US"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smtClean="0"/>
              <a:t>Plan</a:t>
            </a:r>
            <a:endParaRPr lang="en-US" sz="4000" i="1" dirty="0"/>
          </a:p>
        </p:txBody>
      </p:sp>
      <p:sp>
        <p:nvSpPr>
          <p:cNvPr id="5" name="Text Placeholder 4"/>
          <p:cNvSpPr>
            <a:spLocks noGrp="1"/>
          </p:cNvSpPr>
          <p:nvPr>
            <p:ph type="body" sz="quarter" idx="11"/>
          </p:nvPr>
        </p:nvSpPr>
        <p:spPr/>
        <p:txBody>
          <a:bodyPr>
            <a:normAutofit lnSpcReduction="10000"/>
          </a:bodyPr>
          <a:lstStyle/>
          <a:p>
            <a:r>
              <a:rPr lang="en-US" dirty="0" err="1"/>
              <a:t>Eph</a:t>
            </a:r>
            <a:r>
              <a:rPr lang="en-US" dirty="0"/>
              <a:t> 2:8  For by grace you have been saved through faith. And this is not your own doing; it is the gift of God, </a:t>
            </a:r>
          </a:p>
          <a:p>
            <a:r>
              <a:rPr lang="en-US" dirty="0" err="1"/>
              <a:t>Eph</a:t>
            </a:r>
            <a:r>
              <a:rPr lang="en-US" dirty="0"/>
              <a:t> 2:9  not a result of works, so that no one may boast. </a:t>
            </a:r>
          </a:p>
          <a:p>
            <a:r>
              <a:rPr lang="en-US" dirty="0" err="1"/>
              <a:t>Eph</a:t>
            </a:r>
            <a:r>
              <a:rPr lang="en-US" dirty="0"/>
              <a:t> 2:10  For we are his workmanship, created in Christ Jesus for good works, which God prepared beforehand, that we should walk in them. </a:t>
            </a:r>
          </a:p>
          <a:p>
            <a:endParaRPr lang="en-US" dirty="0"/>
          </a:p>
        </p:txBody>
      </p:sp>
    </p:spTree>
    <p:extLst>
      <p:ext uri="{BB962C8B-B14F-4D97-AF65-F5344CB8AC3E}">
        <p14:creationId xmlns:p14="http://schemas.microsoft.com/office/powerpoint/2010/main" val="2594103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smtClean="0"/>
              <a:t>Plan</a:t>
            </a:r>
            <a:endParaRPr lang="en-US" sz="4000" i="1" dirty="0"/>
          </a:p>
        </p:txBody>
      </p:sp>
      <p:sp>
        <p:nvSpPr>
          <p:cNvPr id="5" name="Text Placeholder 4"/>
          <p:cNvSpPr>
            <a:spLocks noGrp="1"/>
          </p:cNvSpPr>
          <p:nvPr>
            <p:ph type="body" sz="quarter" idx="11"/>
          </p:nvPr>
        </p:nvSpPr>
        <p:spPr/>
        <p:txBody>
          <a:bodyPr>
            <a:normAutofit/>
          </a:bodyPr>
          <a:lstStyle/>
          <a:p>
            <a:r>
              <a:rPr lang="en-US" dirty="0"/>
              <a:t>Col 2:11  In him also you were circumcised with a circumcision made without hands, by putting off the body of the flesh, by the circumcision of Christ, </a:t>
            </a:r>
          </a:p>
          <a:p>
            <a:r>
              <a:rPr lang="en-US" dirty="0"/>
              <a:t>Col 2:12  having been buried with him in baptism, in which you were also raised with him through faith in the powerful working of God, who raised him from the dead. </a:t>
            </a:r>
          </a:p>
          <a:p>
            <a:endParaRPr lang="en-US" dirty="0"/>
          </a:p>
        </p:txBody>
      </p:sp>
    </p:spTree>
    <p:extLst>
      <p:ext uri="{BB962C8B-B14F-4D97-AF65-F5344CB8AC3E}">
        <p14:creationId xmlns:p14="http://schemas.microsoft.com/office/powerpoint/2010/main" val="372351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i="1" dirty="0" smtClean="0"/>
              <a:t>Plan</a:t>
            </a:r>
            <a:endParaRPr lang="en-US" sz="4000" i="1" dirty="0"/>
          </a:p>
        </p:txBody>
      </p:sp>
      <p:sp>
        <p:nvSpPr>
          <p:cNvPr id="5" name="Text Placeholder 4"/>
          <p:cNvSpPr>
            <a:spLocks noGrp="1"/>
          </p:cNvSpPr>
          <p:nvPr>
            <p:ph type="body" sz="quarter" idx="11"/>
          </p:nvPr>
        </p:nvSpPr>
        <p:spPr/>
        <p:txBody>
          <a:bodyPr>
            <a:normAutofit/>
          </a:bodyPr>
          <a:lstStyle/>
          <a:p>
            <a:r>
              <a:rPr lang="en-US" dirty="0" err="1"/>
              <a:t>Eph</a:t>
            </a:r>
            <a:r>
              <a:rPr lang="en-US" dirty="0"/>
              <a:t> 2:8  For </a:t>
            </a:r>
            <a:r>
              <a:rPr lang="en-US" b="1" u="sng" dirty="0"/>
              <a:t>by grace</a:t>
            </a:r>
            <a:r>
              <a:rPr lang="en-US" dirty="0"/>
              <a:t> you have been saved through faith. And this is not your own doing; it is the gift of God, </a:t>
            </a:r>
          </a:p>
          <a:p>
            <a:endParaRPr lang="en-US"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8000" y="295564"/>
            <a:ext cx="8178799" cy="5902035"/>
          </a:xfrm>
        </p:spPr>
        <p:txBody>
          <a:bodyPr>
            <a:normAutofit/>
          </a:bodyPr>
          <a:lstStyle/>
          <a:p>
            <a:pPr algn="l"/>
            <a:r>
              <a:rPr lang="en-US" b="1" u="sng" dirty="0" smtClean="0"/>
              <a:t>By </a:t>
            </a:r>
            <a:r>
              <a:rPr lang="en-US" dirty="0" smtClean="0"/>
              <a:t>                      </a:t>
            </a:r>
            <a:r>
              <a:rPr lang="en-US" b="1" u="sng" dirty="0" smtClean="0"/>
              <a:t>Grace </a:t>
            </a:r>
            <a:r>
              <a:rPr lang="en-US" dirty="0" smtClean="0"/>
              <a:t>               </a:t>
            </a:r>
            <a:r>
              <a:rPr lang="en-US" b="1" u="sng" dirty="0" smtClean="0"/>
              <a:t>What</a:t>
            </a:r>
          </a:p>
          <a:p>
            <a:pPr algn="l"/>
            <a:r>
              <a:rPr lang="en-US" dirty="0" smtClean="0"/>
              <a:t>Through                                        How</a:t>
            </a:r>
          </a:p>
          <a:p>
            <a:pPr algn="l"/>
            <a:r>
              <a:rPr lang="en-US" dirty="0" smtClean="0"/>
              <a:t>In                                                 Where</a:t>
            </a:r>
          </a:p>
          <a:p>
            <a:pPr algn="l"/>
            <a:r>
              <a:rPr lang="en-US" dirty="0" smtClean="0"/>
              <a:t>For                                               Why </a:t>
            </a:r>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1913836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224</TotalTime>
  <Words>2212</Words>
  <Application>Microsoft Office PowerPoint</Application>
  <PresentationFormat>On-screen Show (4:3)</PresentationFormat>
  <Paragraphs>224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Trebuchet MS</vt:lpstr>
      <vt:lpstr>Default</vt:lpstr>
      <vt:lpstr>PowerPoint Presentation</vt:lpstr>
      <vt:lpstr>PowerPoint Presentation</vt:lpstr>
      <vt:lpstr>PowerPoint Presentation</vt:lpstr>
      <vt:lpstr>PowerPoint Presentation</vt:lpstr>
      <vt:lpstr>Plan</vt:lpstr>
      <vt:lpstr>Plan</vt:lpstr>
      <vt:lpstr>Plan</vt:lpstr>
      <vt:lpstr>Plan</vt:lpstr>
      <vt:lpstr>PowerPoint Presentation</vt:lpstr>
      <vt:lpstr>Plan</vt:lpstr>
      <vt:lpstr>PowerPoint Presentation</vt:lpstr>
      <vt:lpstr>Plan</vt:lpstr>
      <vt:lpstr>PowerPoint Presentation</vt:lpstr>
      <vt:lpstr>Plan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TROY SAMONS</cp:lastModifiedBy>
  <cp:revision>37</cp:revision>
  <cp:lastPrinted>2021-12-26T15:07:50Z</cp:lastPrinted>
  <dcterms:created xsi:type="dcterms:W3CDTF">2014-03-26T14:03:34Z</dcterms:created>
  <dcterms:modified xsi:type="dcterms:W3CDTF">2021-12-26T15:24:32Z</dcterms:modified>
</cp:coreProperties>
</file>