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5870" spc="-1" strike="noStrike">
                <a:latin typeface="Arial"/>
              </a:rPr>
              <a:t>Click to edit the title text format</a:t>
            </a:r>
            <a:endParaRPr b="0" lang="en-US" sz="587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270" spc="-1" strike="noStrike">
                <a:latin typeface="Arial"/>
              </a:rPr>
              <a:t>Click to edit the outline text format</a:t>
            </a:r>
            <a:endParaRPr b="0" lang="en-US" sz="4270" spc="-1" strike="noStrike">
              <a:latin typeface="Arial"/>
            </a:endParaRPr>
          </a:p>
          <a:p>
            <a:pPr lvl="1" marL="864000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730" spc="-1" strike="noStrike">
                <a:latin typeface="Arial"/>
              </a:rPr>
              <a:t>Second Outline Level</a:t>
            </a:r>
            <a:endParaRPr b="0" lang="en-US" sz="3730" spc="-1" strike="noStrike">
              <a:latin typeface="Arial"/>
            </a:endParaRPr>
          </a:p>
          <a:p>
            <a:pPr lvl="2" marL="1296000" indent="-288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Third Outline Level</a:t>
            </a:r>
            <a:endParaRPr b="0" lang="en-US" sz="3200" spc="-1" strike="noStrike">
              <a:latin typeface="Arial"/>
            </a:endParaRPr>
          </a:p>
          <a:p>
            <a:pPr lvl="3" marL="1728000" indent="-216000">
              <a:spcBef>
                <a:spcPts val="75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70" spc="-1" strike="noStrike">
                <a:latin typeface="Arial"/>
              </a:rPr>
              <a:t>Fourth Outline Level</a:t>
            </a:r>
            <a:endParaRPr b="0" lang="en-US" sz="2670" spc="-1" strike="noStrike">
              <a:latin typeface="Arial"/>
            </a:endParaRPr>
          </a:p>
          <a:p>
            <a:pPr lvl="4" marL="2160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70" spc="-1" strike="noStrike">
                <a:latin typeface="Arial"/>
              </a:rPr>
              <a:t>Fifth Outline Level</a:t>
            </a:r>
            <a:endParaRPr b="0" lang="en-US" sz="2670" spc="-1" strike="noStrike">
              <a:latin typeface="Arial"/>
            </a:endParaRPr>
          </a:p>
          <a:p>
            <a:pPr lvl="5" marL="2592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70" spc="-1" strike="noStrike">
                <a:latin typeface="Arial"/>
              </a:rPr>
              <a:t>Sixth Outline Level</a:t>
            </a:r>
            <a:endParaRPr b="0" lang="en-US" sz="2670" spc="-1" strike="noStrike">
              <a:latin typeface="Arial"/>
            </a:endParaRPr>
          </a:p>
          <a:p>
            <a:pPr lvl="6" marL="3024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70" spc="-1" strike="noStrike">
                <a:latin typeface="Arial"/>
              </a:rPr>
              <a:t>Seventh Outline Level</a:t>
            </a:r>
            <a:endParaRPr b="0" lang="en-US" sz="267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0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092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8280" cy="520920"/>
          </a:xfrm>
          <a:prstGeom prst="rect">
            <a:avLst/>
          </a:prstGeom>
        </p:spPr>
        <p:txBody>
          <a:bodyPr lIns="0" rIns="0" tIns="0" bIns="0"/>
          <a:p>
            <a:pPr algn="r"/>
            <a:fld id="{0F1CF142-8EEF-4C1F-A955-45F8A0F89023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91440" y="91440"/>
            <a:ext cx="9875520" cy="1471680"/>
          </a:xfrm>
          <a:prstGeom prst="rect">
            <a:avLst/>
          </a:prstGeom>
          <a:solidFill>
            <a:srgbClr val="89c765"/>
          </a:solidFill>
          <a:ln>
            <a:solidFill>
              <a:srgbClr val="89c765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TextShape 2"/>
          <p:cNvSpPr txBox="1"/>
          <p:nvPr/>
        </p:nvSpPr>
        <p:spPr>
          <a:xfrm>
            <a:off x="182880" y="182880"/>
            <a:ext cx="9692640" cy="1380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5400" spc="-1" strike="noStrike">
                <a:latin typeface="Times New Roman"/>
              </a:rPr>
              <a:t>Paul As Disciple of Jesus Christ</a:t>
            </a:r>
            <a:endParaRPr b="1" lang="en-US" sz="5400" spc="-1" strike="noStrike">
              <a:latin typeface="Times New Roman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91440" y="5943600"/>
            <a:ext cx="9875520" cy="1471680"/>
          </a:xfrm>
          <a:prstGeom prst="rect">
            <a:avLst/>
          </a:prstGeom>
          <a:solidFill>
            <a:srgbClr val="89c765"/>
          </a:solidFill>
          <a:ln>
            <a:solidFill>
              <a:srgbClr val="89c765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1" i="1" lang="en-US" sz="5400" spc="-1" strike="noStrike">
                <a:latin typeface="Times New Roman"/>
              </a:rPr>
              <a:t>Philippians 3:1-11</a:t>
            </a:r>
            <a:endParaRPr b="1" i="1" lang="en-US" sz="5400" spc="-1" strike="noStrike">
              <a:latin typeface="Arial"/>
            </a:endParaRPr>
          </a:p>
        </p:txBody>
      </p:sp>
      <p:pic>
        <p:nvPicPr>
          <p:cNvPr id="44" name="" descr=""/>
          <p:cNvPicPr/>
          <p:nvPr/>
        </p:nvPicPr>
        <p:blipFill>
          <a:blip r:embed="rId1"/>
          <a:srcRect l="0" t="0" r="0" b="7025"/>
          <a:stretch/>
        </p:blipFill>
        <p:spPr>
          <a:xfrm>
            <a:off x="91440" y="1696680"/>
            <a:ext cx="9875520" cy="4155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91440" y="91440"/>
            <a:ext cx="9875520" cy="1471680"/>
          </a:xfrm>
          <a:prstGeom prst="rect">
            <a:avLst/>
          </a:prstGeom>
          <a:solidFill>
            <a:srgbClr val="89c765"/>
          </a:solidFill>
          <a:ln>
            <a:solidFill>
              <a:srgbClr val="89c765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TextShape 2"/>
          <p:cNvSpPr txBox="1"/>
          <p:nvPr/>
        </p:nvSpPr>
        <p:spPr>
          <a:xfrm>
            <a:off x="182880" y="182880"/>
            <a:ext cx="9692640" cy="1380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5400" spc="-1" strike="noStrike">
                <a:latin typeface="Times New Roman"/>
              </a:rPr>
              <a:t>Paul As Disciple of Jesus Christ</a:t>
            </a:r>
            <a:endParaRPr b="1" lang="en-US" sz="5400" spc="-1" strike="noStrike">
              <a:latin typeface="Times New Roman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91440" y="5943600"/>
            <a:ext cx="9875520" cy="1471680"/>
          </a:xfrm>
          <a:prstGeom prst="rect">
            <a:avLst/>
          </a:prstGeom>
          <a:solidFill>
            <a:srgbClr val="89c765"/>
          </a:solidFill>
          <a:ln>
            <a:solidFill>
              <a:srgbClr val="89c765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1" i="1" lang="en-US" sz="5400" spc="-1" strike="noStrike">
                <a:latin typeface="Times New Roman"/>
              </a:rPr>
              <a:t>Philippians 3:1-11</a:t>
            </a:r>
            <a:endParaRPr b="1" i="1" lang="en-US" sz="5400" spc="-1" strike="noStrike">
              <a:latin typeface="Arial"/>
            </a:endParaRPr>
          </a:p>
        </p:txBody>
      </p:sp>
      <p:sp>
        <p:nvSpPr>
          <p:cNvPr id="48" name="TextShape 4"/>
          <p:cNvSpPr txBox="1"/>
          <p:nvPr/>
        </p:nvSpPr>
        <p:spPr>
          <a:xfrm>
            <a:off x="91440" y="2103120"/>
            <a:ext cx="9875520" cy="325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3200" spc="-1" strike="noStrike">
                <a:latin typeface="Arial"/>
              </a:rPr>
              <a:t>“</a:t>
            </a:r>
            <a:r>
              <a:rPr b="0" lang="en-US" sz="3200" spc="-1" strike="noStrike">
                <a:latin typeface="Arial"/>
              </a:rPr>
              <a:t>Finally, my brethren, rejoice in the Lord. To write the same things again is no trouble to me, and it is a safeguard for you.   Beware of the dogs, beware of the evil workers, beware of the false circumcision;  for we are the true circumcision, who worship in the Spirit of God and glory in Christ Jesus and put no confidence in the flesh...” (Philippians 3:1-3)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91440" y="91440"/>
            <a:ext cx="9875520" cy="1471680"/>
          </a:xfrm>
          <a:prstGeom prst="rect">
            <a:avLst/>
          </a:prstGeom>
          <a:solidFill>
            <a:srgbClr val="89c765"/>
          </a:solidFill>
          <a:ln>
            <a:solidFill>
              <a:srgbClr val="89c765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TextShape 2"/>
          <p:cNvSpPr txBox="1"/>
          <p:nvPr/>
        </p:nvSpPr>
        <p:spPr>
          <a:xfrm>
            <a:off x="182880" y="182880"/>
            <a:ext cx="9692640" cy="1380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5400" spc="-1" strike="noStrike">
                <a:latin typeface="Times New Roman"/>
              </a:rPr>
              <a:t>Paul As Disciple of Jesus Christ</a:t>
            </a:r>
            <a:endParaRPr b="1" lang="en-US" sz="5400" spc="-1" strike="noStrike">
              <a:latin typeface="Times New Roman"/>
            </a:endParaRPr>
          </a:p>
        </p:txBody>
      </p:sp>
      <p:sp>
        <p:nvSpPr>
          <p:cNvPr id="51" name="CustomShape 3"/>
          <p:cNvSpPr/>
          <p:nvPr/>
        </p:nvSpPr>
        <p:spPr>
          <a:xfrm>
            <a:off x="91440" y="5943600"/>
            <a:ext cx="9875520" cy="1471680"/>
          </a:xfrm>
          <a:prstGeom prst="rect">
            <a:avLst/>
          </a:prstGeom>
          <a:solidFill>
            <a:srgbClr val="89c765"/>
          </a:solidFill>
          <a:ln>
            <a:solidFill>
              <a:srgbClr val="89c765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1" i="1" lang="en-US" sz="5400" spc="-1" strike="noStrike">
                <a:latin typeface="Times New Roman"/>
              </a:rPr>
              <a:t>Philippians 3:1-11</a:t>
            </a:r>
            <a:endParaRPr b="1" i="1" lang="en-US" sz="5400" spc="-1" strike="noStrike">
              <a:latin typeface="Arial"/>
            </a:endParaRPr>
          </a:p>
        </p:txBody>
      </p:sp>
      <p:sp>
        <p:nvSpPr>
          <p:cNvPr id="52" name="TextShape 4"/>
          <p:cNvSpPr txBox="1"/>
          <p:nvPr/>
        </p:nvSpPr>
        <p:spPr>
          <a:xfrm>
            <a:off x="91440" y="1828800"/>
            <a:ext cx="9875520" cy="3984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3200" spc="-1" strike="noStrike">
                <a:latin typeface="Arial"/>
              </a:rPr>
              <a:t>“</a:t>
            </a:r>
            <a:r>
              <a:rPr b="0" lang="en-US" sz="3200" spc="-1" strike="noStrike">
                <a:latin typeface="Arial"/>
              </a:rPr>
              <a:t>...although I myself might have confidence even in the flesh. If anyone else has a mind to put confidence in the flesh, I far more:  circumcised the eighth day, of the nation of Israel, of the tribe of Benjamin, a Hebrew of Hebrews; as to the Law, a Pharisee;  as to zeal, a persecutor of the church; as to the righteousness which is in the Law, found blameless.” </a:t>
            </a:r>
            <a:endParaRPr b="0" lang="en-US" sz="3200" spc="-1" strike="noStrike">
              <a:latin typeface="Arial"/>
            </a:endParaRPr>
          </a:p>
          <a:p>
            <a:r>
              <a:rPr b="0" lang="en-US" sz="3200" spc="-1" strike="noStrike">
                <a:latin typeface="Arial"/>
              </a:rPr>
              <a:t>(Philippians 3:4-6)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91440" y="91440"/>
            <a:ext cx="9875520" cy="1188720"/>
          </a:xfrm>
          <a:prstGeom prst="rect">
            <a:avLst/>
          </a:prstGeom>
          <a:solidFill>
            <a:srgbClr val="89c765"/>
          </a:solidFill>
          <a:ln>
            <a:solidFill>
              <a:srgbClr val="89c765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TextShape 2"/>
          <p:cNvSpPr txBox="1"/>
          <p:nvPr/>
        </p:nvSpPr>
        <p:spPr>
          <a:xfrm>
            <a:off x="182880" y="182880"/>
            <a:ext cx="9692640" cy="109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5400" spc="-1" strike="noStrike">
                <a:latin typeface="Times New Roman"/>
              </a:rPr>
              <a:t>Paul As Disciple of Jesus Christ</a:t>
            </a:r>
            <a:endParaRPr b="1" lang="en-US" sz="5400" spc="-1" strike="noStrike">
              <a:latin typeface="Times New Roman"/>
            </a:endParaRPr>
          </a:p>
        </p:txBody>
      </p:sp>
      <p:sp>
        <p:nvSpPr>
          <p:cNvPr id="55" name="CustomShape 3"/>
          <p:cNvSpPr/>
          <p:nvPr/>
        </p:nvSpPr>
        <p:spPr>
          <a:xfrm>
            <a:off x="91440" y="6217920"/>
            <a:ext cx="9875520" cy="1197360"/>
          </a:xfrm>
          <a:prstGeom prst="rect">
            <a:avLst/>
          </a:prstGeom>
          <a:solidFill>
            <a:srgbClr val="89c765"/>
          </a:solidFill>
          <a:ln>
            <a:solidFill>
              <a:srgbClr val="89c765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1" i="1" lang="en-US" sz="5400" spc="-1" strike="noStrike">
                <a:latin typeface="Times New Roman"/>
              </a:rPr>
              <a:t>Philippians 3:1-11</a:t>
            </a:r>
            <a:endParaRPr b="1" i="1" lang="en-US" sz="5400" spc="-1" strike="noStrike">
              <a:latin typeface="Arial"/>
            </a:endParaRPr>
          </a:p>
        </p:txBody>
      </p:sp>
      <p:sp>
        <p:nvSpPr>
          <p:cNvPr id="56" name="TextShape 4"/>
          <p:cNvSpPr txBox="1"/>
          <p:nvPr/>
        </p:nvSpPr>
        <p:spPr>
          <a:xfrm>
            <a:off x="91440" y="1463040"/>
            <a:ext cx="9875520" cy="457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2600" spc="-1" strike="noStrike">
                <a:latin typeface="Arial"/>
              </a:rPr>
              <a:t>“</a:t>
            </a:r>
            <a:r>
              <a:rPr b="0" lang="en-US" sz="2600" spc="-1" strike="noStrike">
                <a:latin typeface="Arial"/>
              </a:rPr>
              <a:t>But whatever things were gain to me, those things I have counted as loss for the sake of Christ.  More than that, I count all things to be loss in view of the surpassing value of knowing Christ Jesus my Lord, for whom I have suffered the loss of all things, and count them but rubbish so that I may gain Christ,  and may be found in Him, not having a righteousness of my own derived from the Law, but that which is through faith in Christ, the righteousness which comes from God on the basis of faith,  that I may know Him and the power of His resurrection and the fellowship of His sufferings, being conformed to His death;  in order that I may attain to the resurrection from the dead.” (Philippians 3:7-11)</a:t>
            </a:r>
            <a:endParaRPr b="0" lang="en-US" sz="26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2021-12-12T06:37:24Z</dcterms:created>
  <dc:creator/>
  <dc:description/>
  <dc:language>en-US</dc:language>
  <cp:lastModifiedBy/>
  <dcterms:modified xsi:type="dcterms:W3CDTF">2021-12-12T06:55:00Z</dcterms:modified>
  <cp:revision>1</cp:revision>
  <dc:subject/>
  <dc:title/>
</cp:coreProperties>
</file>