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48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48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rcRect l="4684" t="0" r="6218" b="0"/>
          <a:stretch/>
        </p:blipFill>
        <p:spPr>
          <a:xfrm>
            <a:off x="-91440" y="0"/>
            <a:ext cx="10171080" cy="7610760"/>
          </a:xfrm>
          <a:prstGeom prst="rect">
            <a:avLst/>
          </a:prstGeom>
          <a:ln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504000" y="301320"/>
            <a:ext cx="907128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ffbcc"/>
                </a:solidFill>
                <a:latin typeface="Times New Roman"/>
              </a:rPr>
              <a:t>Hearing the Master’s Voice</a:t>
            </a:r>
            <a:endParaRPr b="0" lang="en-US" sz="5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0"/>
            <a:ext cx="10079640" cy="16455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2"/>
          <p:cNvSpPr/>
          <p:nvPr/>
        </p:nvSpPr>
        <p:spPr>
          <a:xfrm>
            <a:off x="504000" y="301320"/>
            <a:ext cx="907128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6000" spc="-1" strike="noStrike">
                <a:latin typeface="Times New Roman"/>
              </a:rPr>
              <a:t>Jesus was the Emphasis!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504000" y="1768680"/>
            <a:ext cx="9071280" cy="5088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In the proclamation to the world: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Luke 24:46-47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Acts 5:42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In the proclamation to the church: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1 Corinthians 2:2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Romans 5:1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1 Timothy 6:3-4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0" y="0"/>
            <a:ext cx="10079640" cy="16455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2"/>
          <p:cNvSpPr/>
          <p:nvPr/>
        </p:nvSpPr>
        <p:spPr>
          <a:xfrm>
            <a:off x="504000" y="301320"/>
            <a:ext cx="907128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5400" spc="-1" strike="noStrike">
                <a:latin typeface="Times New Roman"/>
              </a:rPr>
              <a:t>We Need to Know the Gospels!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504000" y="1768680"/>
            <a:ext cx="9071280" cy="53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The gospels are foundational. (1 Corinthians 15:3-4, 16-17)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We need to hear our King speak!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John 10:1-3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John 8:31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We need to see our Lord’s example!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Matthew 10:38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1 Peter 2:21-24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0"/>
            <a:ext cx="10079640" cy="16455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2"/>
          <p:cNvSpPr/>
          <p:nvPr/>
        </p:nvSpPr>
        <p:spPr>
          <a:xfrm>
            <a:off x="504000" y="301320"/>
            <a:ext cx="907128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6000" spc="-1" strike="noStrike">
                <a:latin typeface="Times New Roman"/>
              </a:rPr>
              <a:t>Immersing Ourselves...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504000" y="2468880"/>
            <a:ext cx="9071280" cy="368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ctr">
              <a:lnSpc>
                <a:spcPct val="115000"/>
              </a:lnSpc>
              <a:spcBef>
                <a:spcPts val="1888"/>
              </a:spcBef>
            </a:pPr>
            <a:r>
              <a:rPr b="0" lang="en-US" sz="4270" spc="-1" strike="noStrike">
                <a:latin typeface="Arial"/>
                <a:ea typeface="Noto Sans CJK SC"/>
              </a:rPr>
              <a:t>Brethren, join in following my example, and observe those who walk according to the pattern you have in us. (Philippians 3:17)</a:t>
            </a:r>
            <a:endParaRPr b="0" lang="en-US" sz="427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0"/>
            <a:ext cx="10079640" cy="16455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2"/>
          <p:cNvSpPr/>
          <p:nvPr/>
        </p:nvSpPr>
        <p:spPr>
          <a:xfrm>
            <a:off x="504000" y="301320"/>
            <a:ext cx="907128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6000" spc="-1" strike="noStrike">
                <a:latin typeface="Times New Roman"/>
              </a:rPr>
              <a:t>The Plan...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504000" y="1828800"/>
            <a:ext cx="9071280" cy="5486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ctr">
              <a:lnSpc>
                <a:spcPct val="100000"/>
              </a:lnSpc>
              <a:spcBef>
                <a:spcPts val="1134"/>
              </a:spcBef>
              <a:spcAft>
                <a:spcPts val="1423"/>
              </a:spcAft>
            </a:pPr>
            <a:r>
              <a:rPr b="0" lang="en-US" sz="4000" spc="-1" strike="noStrike">
                <a:latin typeface="Arial"/>
                <a:ea typeface="Noto Sans CJK SC"/>
              </a:rPr>
              <a:t>In One Year...</a:t>
            </a:r>
            <a:endParaRPr b="0" lang="en-US" sz="4000" spc="-1" strike="noStrike">
              <a:latin typeface="Arial"/>
            </a:endParaRPr>
          </a:p>
          <a:p>
            <a:pPr marL="432000" indent="-323640" algn="just">
              <a:lnSpc>
                <a:spcPct val="100000"/>
              </a:lnSpc>
              <a:spcBef>
                <a:spcPts val="1134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  <a:ea typeface="Noto Sans CJK SC"/>
              </a:rPr>
              <a:t>We will read Matthew 20 times.</a:t>
            </a:r>
            <a:endParaRPr b="0" lang="en-US" sz="3200" spc="-1" strike="noStrike">
              <a:latin typeface="Arial"/>
            </a:endParaRPr>
          </a:p>
          <a:p>
            <a:pPr marL="432000" indent="-323640" algn="just">
              <a:lnSpc>
                <a:spcPct val="100000"/>
              </a:lnSpc>
              <a:spcBef>
                <a:spcPts val="1134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  <a:ea typeface="Noto Sans CJK SC"/>
              </a:rPr>
              <a:t>We will read Mark 15 times.</a:t>
            </a:r>
            <a:endParaRPr b="0" lang="en-US" sz="3200" spc="-1" strike="noStrike">
              <a:latin typeface="Arial"/>
            </a:endParaRPr>
          </a:p>
          <a:p>
            <a:pPr marL="432000" indent="-323640" algn="just">
              <a:lnSpc>
                <a:spcPct val="100000"/>
              </a:lnSpc>
              <a:spcBef>
                <a:spcPts val="1134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  <a:ea typeface="Noto Sans CJK SC"/>
              </a:rPr>
              <a:t>We will read Luke 20 times.</a:t>
            </a:r>
            <a:endParaRPr b="0" lang="en-US" sz="3200" spc="-1" strike="noStrike">
              <a:latin typeface="Arial"/>
            </a:endParaRPr>
          </a:p>
          <a:p>
            <a:pPr marL="432000" indent="-323640" algn="just">
              <a:lnSpc>
                <a:spcPct val="100000"/>
              </a:lnSpc>
              <a:spcBef>
                <a:spcPts val="1134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  <a:ea typeface="Noto Sans CJK SC"/>
              </a:rPr>
              <a:t>We will read John 16 times.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0" y="0"/>
            <a:ext cx="10079640" cy="16455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2"/>
          <p:cNvSpPr/>
          <p:nvPr/>
        </p:nvSpPr>
        <p:spPr>
          <a:xfrm>
            <a:off x="504000" y="301320"/>
            <a:ext cx="907128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6000" spc="-1" strike="noStrike">
                <a:latin typeface="Times New Roman"/>
              </a:rPr>
              <a:t>The Plan...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504000" y="1828800"/>
            <a:ext cx="9071280" cy="5486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just">
              <a:lnSpc>
                <a:spcPct val="100000"/>
              </a:lnSpc>
              <a:spcBef>
                <a:spcPts val="1134"/>
              </a:spcBef>
              <a:spcAft>
                <a:spcPts val="1423"/>
              </a:spcAft>
            </a:pPr>
            <a:r>
              <a:rPr b="0" lang="en-US" sz="3200" spc="-1" strike="noStrike">
                <a:latin typeface="Arial"/>
                <a:ea typeface="Noto Sans CJK SC"/>
              </a:rPr>
              <a:t>Day 1 – Mark 1-4, 1 (Less than 24 minutes)</a:t>
            </a:r>
            <a:endParaRPr b="0" lang="en-US" sz="32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34"/>
              </a:spcBef>
              <a:spcAft>
                <a:spcPts val="1423"/>
              </a:spcAft>
            </a:pPr>
            <a:r>
              <a:rPr b="0" lang="en-US" sz="3200" spc="-1" strike="noStrike">
                <a:latin typeface="Arial"/>
                <a:ea typeface="Noto Sans CJK SC"/>
              </a:rPr>
              <a:t>Day 2 – Mark 5-8, 2 (25 minutes)</a:t>
            </a:r>
            <a:endParaRPr b="0" lang="en-US" sz="32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34"/>
              </a:spcBef>
              <a:spcAft>
                <a:spcPts val="1423"/>
              </a:spcAft>
            </a:pPr>
            <a:r>
              <a:rPr b="0" lang="en-US" sz="3200" spc="-1" strike="noStrike">
                <a:latin typeface="Arial"/>
                <a:ea typeface="Noto Sans CJK SC"/>
              </a:rPr>
              <a:t>Day 3 – Mark 9-12, 3 (Less than 26 minutes)</a:t>
            </a:r>
            <a:endParaRPr b="0" lang="en-US" sz="32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34"/>
              </a:spcBef>
              <a:spcAft>
                <a:spcPts val="1423"/>
              </a:spcAft>
            </a:pPr>
            <a:r>
              <a:rPr b="0" lang="en-US" sz="3200" spc="-1" strike="noStrike">
                <a:latin typeface="Arial"/>
                <a:ea typeface="Noto Sans CJK SC"/>
              </a:rPr>
              <a:t>Day 4 – Mark 13-16, 4 (Less than 27 minutes</a:t>
            </a:r>
            <a:endParaRPr b="0" lang="en-US" sz="32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34"/>
              </a:spcBef>
              <a:spcAft>
                <a:spcPts val="1423"/>
              </a:spcAft>
            </a:pPr>
            <a:r>
              <a:rPr b="0" lang="en-US" sz="3200" spc="-1" strike="noStrike">
                <a:latin typeface="Arial"/>
                <a:ea typeface="Noto Sans CJK SC"/>
              </a:rPr>
              <a:t>Day 5 – Mark 1-4, 5 (About 22 minutes)</a:t>
            </a:r>
            <a:endParaRPr b="0" lang="en-US" sz="32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34"/>
              </a:spcBef>
              <a:spcAft>
                <a:spcPts val="1423"/>
              </a:spcAft>
            </a:pPr>
            <a:r>
              <a:rPr b="0" lang="en-US" sz="3200" spc="-1" strike="noStrike">
                <a:latin typeface="Arial"/>
                <a:ea typeface="Noto Sans CJK SC"/>
              </a:rPr>
              <a:t>Day 6 – Mark 5-8, 6 (Less than 28 minutes)</a:t>
            </a:r>
            <a:endParaRPr b="0" lang="en-US" sz="3200" spc="-1" strike="noStrike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134"/>
              </a:spcBef>
              <a:spcAft>
                <a:spcPts val="1423"/>
              </a:spcAft>
            </a:pPr>
            <a:r>
              <a:rPr b="0" lang="en-US" sz="3200" spc="-1" strike="noStrike">
                <a:latin typeface="Arial"/>
                <a:ea typeface="Noto Sans CJK SC"/>
              </a:rPr>
              <a:t>Day 7 – Mark 9-12, 7 (Less than 28 minutes)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2021-12-05T06:19:28Z</dcterms:created>
  <dc:creator/>
  <dc:description/>
  <dc:language>en-US</dc:language>
  <cp:lastModifiedBy/>
  <dcterms:modified xsi:type="dcterms:W3CDTF">2021-12-05T06:56:48Z</dcterms:modified>
  <cp:revision>1</cp:revision>
  <dc:subject/>
  <dc:title/>
</cp:coreProperties>
</file>