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6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rcRect l="0" t="32341" r="46835" b="36218"/>
          <a:stretch/>
        </p:blipFill>
        <p:spPr>
          <a:xfrm>
            <a:off x="91440" y="3777120"/>
            <a:ext cx="4388760" cy="368136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91440" y="91440"/>
            <a:ext cx="4388760" cy="3565800"/>
          </a:xfrm>
          <a:prstGeom prst="rect">
            <a:avLst/>
          </a:prstGeom>
          <a:solidFill>
            <a:srgbClr val="c38312"/>
          </a:solidFill>
          <a:ln>
            <a:solidFill>
              <a:srgbClr val="c3831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"/>
          <p:cNvSpPr/>
          <p:nvPr/>
        </p:nvSpPr>
        <p:spPr>
          <a:xfrm>
            <a:off x="4572000" y="3777120"/>
            <a:ext cx="5394600" cy="3657240"/>
          </a:xfrm>
          <a:prstGeom prst="rect">
            <a:avLst/>
          </a:prstGeom>
          <a:solidFill>
            <a:srgbClr val="00b274"/>
          </a:solidFill>
          <a:ln>
            <a:solidFill>
              <a:srgbClr val="00b27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"/>
          <p:cNvSpPr/>
          <p:nvPr/>
        </p:nvSpPr>
        <p:spPr>
          <a:xfrm>
            <a:off x="4572000" y="91440"/>
            <a:ext cx="5394600" cy="3565800"/>
          </a:xfrm>
          <a:prstGeom prst="rect">
            <a:avLst/>
          </a:prstGeom>
          <a:solidFill>
            <a:srgbClr val="1c3687"/>
          </a:solidFill>
          <a:ln>
            <a:solidFill>
              <a:srgbClr val="1c3687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Ezekiel – A Model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6600" spc="165" strike="noStrike">
                <a:solidFill>
                  <a:srgbClr val="ffffff"/>
                </a:solidFill>
                <a:latin typeface="Arial"/>
                <a:ea typeface="DejaVu Sans"/>
              </a:rPr>
              <a:t>For Divine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9600" spc="165" strike="noStrike">
                <a:solidFill>
                  <a:srgbClr val="ffffff"/>
                </a:solidFill>
                <a:latin typeface="Arial"/>
                <a:ea typeface="DejaVu Sans"/>
              </a:rPr>
              <a:t>Service</a:t>
            </a:r>
            <a:endParaRPr b="0" lang="en-US" sz="9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Who Was Ezekiel?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was supposed to be a priest. (Ezekiel 1:1-3; Numbers 4:2-3)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was called to be a prophet.</a:t>
            </a:r>
            <a:endParaRPr b="0" lang="en-US" sz="3600" spc="-1" strike="noStrike">
              <a:latin typeface="Arial"/>
            </a:endParaRPr>
          </a:p>
          <a:p>
            <a:pPr lvl="1" marL="859680" indent="-31968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Ezekiel 2:4</a:t>
            </a:r>
            <a:endParaRPr b="0" lang="en-US" sz="3600" spc="-1" strike="noStrike">
              <a:latin typeface="Arial"/>
            </a:endParaRPr>
          </a:p>
          <a:p>
            <a:pPr lvl="1" marL="859680" indent="-31968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Ezekiel 3:5-7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L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1440" y="5120640"/>
            <a:ext cx="9875160" cy="2285640"/>
          </a:xfrm>
          <a:prstGeom prst="rect">
            <a:avLst/>
          </a:prstGeom>
          <a:solidFill>
            <a:srgbClr val="c38312"/>
          </a:solidFill>
          <a:ln>
            <a:solidFill>
              <a:srgbClr val="c3831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Who Was Ezekiel?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was supposed to be a priest. (Ezekiel 1:1-3; Numbers 4:2-3)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was called to be a prophet.</a:t>
            </a:r>
            <a:endParaRPr b="0" lang="en-US" sz="3600" spc="-1" strike="noStrike">
              <a:latin typeface="Arial"/>
            </a:endParaRPr>
          </a:p>
          <a:p>
            <a:pPr lvl="1" marL="859680" indent="-31968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Ezekiel 2:4</a:t>
            </a:r>
            <a:endParaRPr b="0" lang="en-US" sz="3600" spc="-1" strike="noStrike">
              <a:latin typeface="Arial"/>
            </a:endParaRPr>
          </a:p>
          <a:p>
            <a:pPr lvl="1" marL="859680" indent="-31968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Arial"/>
              <a:buChar char="—"/>
            </a:pPr>
            <a:r>
              <a:rPr b="0" lang="en-US" sz="3600" spc="-1" strike="noStrike">
                <a:latin typeface="Arial"/>
              </a:rPr>
              <a:t>Ezekiel 3:5-7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latin typeface="Arial"/>
              </a:rPr>
              <a:t>Lesson: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Noto Sans CJK SC"/>
              </a:rPr>
              <a:t>Serving God is not about finding a comfortable spot to pass the time until the Lord comes. Serving God is about doing what needs to be done!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Obedience is Success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A young man sent to old men... (1 Kings 12:6, 8; 14:21; Ezekiel 8:1; 14:1, 3)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A faithful man sent to rebellious people…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Ezekiel 2:4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Ezekiel 33:32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91440" y="5120640"/>
            <a:ext cx="9875160" cy="2285640"/>
          </a:xfrm>
          <a:prstGeom prst="rect">
            <a:avLst/>
          </a:prstGeom>
          <a:solidFill>
            <a:srgbClr val="c38312"/>
          </a:solidFill>
          <a:ln>
            <a:solidFill>
              <a:srgbClr val="c3831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3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4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Obedience is Success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A young man sent to old men... (1 Kings 12:6, 8; 14:21; Ezekiel 8:1; 14:1, 3)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A faithful man sent to rebellious people…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Ezekiel 2:4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latin typeface="Arial"/>
              </a:rPr>
              <a:t>Ezekiel 33:32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latin typeface="Arial"/>
              </a:rPr>
              <a:t>Lesson: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Times New Roman"/>
              </a:rPr>
              <a:t>Serving God is not about realizing success in human terms. Serving God is about trusting that what God says is meaningful because God says it.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2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3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Sometimes Service is Painful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served God in the midst of intense personal pain.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Circumstance: Ezekiel 24:6-7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Response: Ezekiel 24:8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91440" y="5120640"/>
            <a:ext cx="9875160" cy="2285640"/>
          </a:xfrm>
          <a:prstGeom prst="rect">
            <a:avLst/>
          </a:prstGeom>
          <a:solidFill>
            <a:srgbClr val="c38312"/>
          </a:solidFill>
          <a:ln>
            <a:solidFill>
              <a:srgbClr val="c3831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2"/>
          <p:cNvSpPr/>
          <p:nvPr/>
        </p:nvSpPr>
        <p:spPr>
          <a:xfrm>
            <a:off x="91440" y="1645920"/>
            <a:ext cx="9875160" cy="338292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3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4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Sometimes Service is Painful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Ezekiel served God in the midst of intense personal pain.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Circumstance: Ezekiel 24:6-7</a:t>
            </a:r>
            <a:endParaRPr b="0" lang="en-US" sz="3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The Response: Ezekiel 24:8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latin typeface="Arial"/>
              </a:rPr>
              <a:t>Lesson: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Times New Roman"/>
              </a:rPr>
              <a:t>Sometimes we will have to serve God in the midst of intense personal pain.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91440" y="1645920"/>
            <a:ext cx="9875160" cy="310860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3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Ezekiel’s Strength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 algn="just">
              <a:lnSpc>
                <a:spcPct val="100000"/>
              </a:lnSpc>
              <a:spcAft>
                <a:spcPts val="2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“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...the heavens were opened and I saw visions of God.”  (Ezekiel 1:1)</a:t>
            </a:r>
            <a:endParaRPr b="0" lang="en-US" sz="36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2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This did not make it easy! </a:t>
            </a:r>
            <a:endParaRPr b="0" lang="en-US" sz="3600" spc="-1" strike="noStrike">
              <a:latin typeface="Arial"/>
            </a:endParaRPr>
          </a:p>
          <a:p>
            <a:pPr lvl="1" marL="864000" indent="-323640" algn="just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Ezekiel 3:14-15</a:t>
            </a:r>
            <a:endParaRPr b="0" lang="en-US" sz="3600" spc="-1" strike="noStrike">
              <a:latin typeface="Arial"/>
            </a:endParaRPr>
          </a:p>
          <a:p>
            <a:pPr lvl="1" marL="864000" indent="-323640" algn="just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Ezekiel 3:17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888"/>
              </a:spcBef>
            </a:pP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91440" y="4846320"/>
            <a:ext cx="9875160" cy="2559960"/>
          </a:xfrm>
          <a:prstGeom prst="rect">
            <a:avLst/>
          </a:prstGeom>
          <a:solidFill>
            <a:srgbClr val="c38312"/>
          </a:solidFill>
          <a:ln>
            <a:solidFill>
              <a:srgbClr val="c3831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2"/>
          <p:cNvSpPr/>
          <p:nvPr/>
        </p:nvSpPr>
        <p:spPr>
          <a:xfrm>
            <a:off x="91440" y="1645920"/>
            <a:ext cx="9875160" cy="3108600"/>
          </a:xfrm>
          <a:prstGeom prst="rect">
            <a:avLst/>
          </a:prstGeom>
          <a:solidFill>
            <a:srgbClr val="fff685"/>
          </a:solidFill>
          <a:ln>
            <a:solidFill>
              <a:srgbClr val="fff68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3"/>
          <p:cNvSpPr/>
          <p:nvPr/>
        </p:nvSpPr>
        <p:spPr>
          <a:xfrm>
            <a:off x="91440" y="91440"/>
            <a:ext cx="9875160" cy="1471320"/>
          </a:xfrm>
          <a:prstGeom prst="rect">
            <a:avLst/>
          </a:prstGeom>
          <a:solidFill>
            <a:srgbClr val="adc5e7"/>
          </a:solidFill>
          <a:ln>
            <a:solidFill>
              <a:srgbClr val="adc5e7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4"/>
          <p:cNvSpPr/>
          <p:nvPr/>
        </p:nvSpPr>
        <p:spPr>
          <a:xfrm>
            <a:off x="182880" y="182880"/>
            <a:ext cx="978372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6000" spc="-1" strike="noStrike">
                <a:latin typeface="Times New Roman"/>
              </a:rPr>
              <a:t>Ezekiel’s Strength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504000" y="1768680"/>
            <a:ext cx="9071280" cy="56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 algn="just">
              <a:lnSpc>
                <a:spcPct val="100000"/>
              </a:lnSpc>
              <a:spcAft>
                <a:spcPts val="2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“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...the heavens were opened and I saw visions of God.”  (Ezekiel 1:1)</a:t>
            </a:r>
            <a:endParaRPr b="0" lang="en-US" sz="36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2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This did not make it easy! </a:t>
            </a:r>
            <a:endParaRPr b="0" lang="en-US" sz="3600" spc="-1" strike="noStrike">
              <a:latin typeface="Arial"/>
            </a:endParaRPr>
          </a:p>
          <a:p>
            <a:pPr lvl="1" marL="864000" indent="-323640" algn="just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Ezekiel 3:14-15</a:t>
            </a:r>
            <a:endParaRPr b="0" lang="en-US" sz="3600" spc="-1" strike="noStrike">
              <a:latin typeface="Arial"/>
            </a:endParaRPr>
          </a:p>
          <a:p>
            <a:pPr lvl="1" marL="864000" indent="-323640" algn="just">
              <a:lnSpc>
                <a:spcPct val="100000"/>
              </a:lnSpc>
              <a:spcBef>
                <a:spcPts val="1511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Ezekiel 3:17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888"/>
              </a:spcBef>
            </a:pPr>
            <a:r>
              <a:rPr b="1" lang="en-US" sz="3600" spc="-1" strike="noStrike">
                <a:solidFill>
                  <a:srgbClr val="ffffff"/>
                </a:solidFill>
                <a:latin typeface="Arial"/>
                <a:ea typeface="Times New Roman"/>
              </a:rPr>
              <a:t>Lesson:</a:t>
            </a: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Times New Roman"/>
              </a:rPr>
              <a:t> Ezekiel was not defined by his pain; he was defined by his purpose! This kind of strength only comes to those who have seen God for who He really is.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2021-11-19T11:34:45Z</dcterms:created>
  <dc:creator/>
  <dc:description/>
  <dc:language>en-US</dc:language>
  <cp:lastModifiedBy/>
  <dcterms:modified xsi:type="dcterms:W3CDTF">2021-11-19T14:09:21Z</dcterms:modified>
  <cp:revision>2</cp:revision>
  <dc:subject/>
  <dc:title/>
</cp:coreProperties>
</file>