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76" r:id="rId4"/>
    <p:sldId id="258" r:id="rId5"/>
    <p:sldId id="260" r:id="rId6"/>
    <p:sldId id="278" r:id="rId7"/>
    <p:sldId id="261" r:id="rId8"/>
    <p:sldId id="262" r:id="rId9"/>
    <p:sldId id="263" r:id="rId10"/>
    <p:sldId id="264" r:id="rId11"/>
    <p:sldId id="281" r:id="rId12"/>
    <p:sldId id="265" r:id="rId13"/>
    <p:sldId id="282" r:id="rId14"/>
    <p:sldId id="266" r:id="rId15"/>
    <p:sldId id="267" r:id="rId16"/>
    <p:sldId id="268" r:id="rId17"/>
    <p:sldId id="269" r:id="rId18"/>
    <p:sldId id="270" r:id="rId19"/>
    <p:sldId id="283" r:id="rId20"/>
    <p:sldId id="272" r:id="rId21"/>
    <p:sldId id="271" r:id="rId22"/>
    <p:sldId id="273" r:id="rId23"/>
    <p:sldId id="274" r:id="rId24"/>
    <p:sldId id="275" r:id="rId25"/>
    <p:sldId id="277" r:id="rId26"/>
    <p:sldId id="25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9B8"/>
    <a:srgbClr val="5BC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on Rutter" userId="07c1aaa6c21e76e0" providerId="LiveId" clId="{C19C98FA-F2DF-481E-90D5-CA36F66F3EC7}"/>
    <pc:docChg chg="undo custSel addSld delSld modSld sldOrd modMainMaster">
      <pc:chgData name="Landon Rutter" userId="07c1aaa6c21e76e0" providerId="LiveId" clId="{C19C98FA-F2DF-481E-90D5-CA36F66F3EC7}" dt="2021-09-14T13:01:51.467" v="5158" actId="20577"/>
      <pc:docMkLst>
        <pc:docMk/>
      </pc:docMkLst>
      <pc:sldChg chg="addSp modSp del mod">
        <pc:chgData name="Landon Rutter" userId="07c1aaa6c21e76e0" providerId="LiveId" clId="{C19C98FA-F2DF-481E-90D5-CA36F66F3EC7}" dt="2021-09-11T20:50:15.179" v="162" actId="47"/>
        <pc:sldMkLst>
          <pc:docMk/>
          <pc:sldMk cId="3350932707" sldId="256"/>
        </pc:sldMkLst>
        <pc:spChg chg="add mod ord">
          <ac:chgData name="Landon Rutter" userId="07c1aaa6c21e76e0" providerId="LiveId" clId="{C19C98FA-F2DF-481E-90D5-CA36F66F3EC7}" dt="2021-09-07T19:20:31.686" v="147" actId="14861"/>
          <ac:spMkLst>
            <pc:docMk/>
            <pc:sldMk cId="3350932707" sldId="256"/>
            <ac:spMk id="12" creationId="{AEB4F48F-3C5F-4831-966F-E85DF8303C6F}"/>
          </ac:spMkLst>
        </pc:spChg>
        <pc:spChg chg="mod">
          <ac:chgData name="Landon Rutter" userId="07c1aaa6c21e76e0" providerId="LiveId" clId="{C19C98FA-F2DF-481E-90D5-CA36F66F3EC7}" dt="2021-09-07T19:13:55.273" v="6" actId="1036"/>
          <ac:spMkLst>
            <pc:docMk/>
            <pc:sldMk cId="3350932707" sldId="256"/>
            <ac:spMk id="13" creationId="{03556A7C-E309-4039-AEEC-059A3ED29D06}"/>
          </ac:spMkLst>
        </pc:spChg>
        <pc:spChg chg="mod">
          <ac:chgData name="Landon Rutter" userId="07c1aaa6c21e76e0" providerId="LiveId" clId="{C19C98FA-F2DF-481E-90D5-CA36F66F3EC7}" dt="2021-09-07T19:16:10.907" v="51" actId="14861"/>
          <ac:spMkLst>
            <pc:docMk/>
            <pc:sldMk cId="3350932707" sldId="256"/>
            <ac:spMk id="14" creationId="{5E7EE811-07E0-4932-AF50-16A64E1FD165}"/>
          </ac:spMkLst>
        </pc:spChg>
        <pc:spChg chg="mod">
          <ac:chgData name="Landon Rutter" userId="07c1aaa6c21e76e0" providerId="LiveId" clId="{C19C98FA-F2DF-481E-90D5-CA36F66F3EC7}" dt="2021-09-07T19:16:27.923" v="55" actId="1076"/>
          <ac:spMkLst>
            <pc:docMk/>
            <pc:sldMk cId="3350932707" sldId="256"/>
            <ac:spMk id="15" creationId="{A87B40F5-CB5C-4E8E-A88F-33281704828F}"/>
          </ac:spMkLst>
        </pc:spChg>
      </pc:sldChg>
      <pc:sldChg chg="delSp modSp add mod ord setBg">
        <pc:chgData name="Landon Rutter" userId="07c1aaa6c21e76e0" providerId="LiveId" clId="{C19C98FA-F2DF-481E-90D5-CA36F66F3EC7}" dt="2021-09-12T10:19:04.709" v="4696"/>
        <pc:sldMkLst>
          <pc:docMk/>
          <pc:sldMk cId="1476774873" sldId="257"/>
        </pc:sldMkLst>
        <pc:spChg chg="del">
          <ac:chgData name="Landon Rutter" userId="07c1aaa6c21e76e0" providerId="LiveId" clId="{C19C98FA-F2DF-481E-90D5-CA36F66F3EC7}" dt="2021-09-07T19:21:01.345" v="149" actId="478"/>
          <ac:spMkLst>
            <pc:docMk/>
            <pc:sldMk cId="1476774873" sldId="257"/>
            <ac:spMk id="12" creationId="{AEB4F48F-3C5F-4831-966F-E85DF8303C6F}"/>
          </ac:spMkLst>
        </pc:spChg>
        <pc:spChg chg="mod">
          <ac:chgData name="Landon Rutter" userId="07c1aaa6c21e76e0" providerId="LiveId" clId="{C19C98FA-F2DF-481E-90D5-CA36F66F3EC7}" dt="2021-09-07T19:21:48.159" v="161" actId="692"/>
          <ac:spMkLst>
            <pc:docMk/>
            <pc:sldMk cId="1476774873" sldId="257"/>
            <ac:spMk id="15" creationId="{A87B40F5-CB5C-4E8E-A88F-33281704828F}"/>
          </ac:spMkLst>
        </pc:spChg>
      </pc:sldChg>
      <pc:sldChg chg="addSp delSp modSp add mod setBg modAnim">
        <pc:chgData name="Landon Rutter" userId="07c1aaa6c21e76e0" providerId="LiveId" clId="{C19C98FA-F2DF-481E-90D5-CA36F66F3EC7}" dt="2021-09-12T10:19:04.709" v="4696"/>
        <pc:sldMkLst>
          <pc:docMk/>
          <pc:sldMk cId="3260166678" sldId="258"/>
        </pc:sldMkLst>
        <pc:spChg chg="del mod">
          <ac:chgData name="Landon Rutter" userId="07c1aaa6c21e76e0" providerId="LiveId" clId="{C19C98FA-F2DF-481E-90D5-CA36F66F3EC7}" dt="2021-09-11T20:54:15.708" v="278" actId="478"/>
          <ac:spMkLst>
            <pc:docMk/>
            <pc:sldMk cId="3260166678" sldId="258"/>
            <ac:spMk id="6" creationId="{676B5497-0447-4E30-932C-57F47A29849A}"/>
          </ac:spMkLst>
        </pc:spChg>
        <pc:spChg chg="del mod">
          <ac:chgData name="Landon Rutter" userId="07c1aaa6c21e76e0" providerId="LiveId" clId="{C19C98FA-F2DF-481E-90D5-CA36F66F3EC7}" dt="2021-09-11T20:54:17.058" v="279" actId="478"/>
          <ac:spMkLst>
            <pc:docMk/>
            <pc:sldMk cId="3260166678" sldId="258"/>
            <ac:spMk id="7" creationId="{5C204344-42EC-47E8-9ED5-0866545B414E}"/>
          </ac:spMkLst>
        </pc:spChg>
        <pc:spChg chg="del mod">
          <ac:chgData name="Landon Rutter" userId="07c1aaa6c21e76e0" providerId="LiveId" clId="{C19C98FA-F2DF-481E-90D5-CA36F66F3EC7}" dt="2021-09-11T20:54:21.495" v="282" actId="478"/>
          <ac:spMkLst>
            <pc:docMk/>
            <pc:sldMk cId="3260166678" sldId="258"/>
            <ac:spMk id="8" creationId="{5B954CEA-0337-490D-8E7F-4D8F6FCBF78F}"/>
          </ac:spMkLst>
        </pc:spChg>
        <pc:spChg chg="del mod">
          <ac:chgData name="Landon Rutter" userId="07c1aaa6c21e76e0" providerId="LiveId" clId="{C19C98FA-F2DF-481E-90D5-CA36F66F3EC7}" dt="2021-09-11T20:54:20.220" v="281" actId="478"/>
          <ac:spMkLst>
            <pc:docMk/>
            <pc:sldMk cId="3260166678" sldId="258"/>
            <ac:spMk id="9" creationId="{63A347EA-6A05-41A9-9FB3-D26FD0B63255}"/>
          </ac:spMkLst>
        </pc:spChg>
        <pc:spChg chg="del mod">
          <ac:chgData name="Landon Rutter" userId="07c1aaa6c21e76e0" providerId="LiveId" clId="{C19C98FA-F2DF-481E-90D5-CA36F66F3EC7}" dt="2021-09-11T20:54:18.495" v="280" actId="478"/>
          <ac:spMkLst>
            <pc:docMk/>
            <pc:sldMk cId="3260166678" sldId="258"/>
            <ac:spMk id="10" creationId="{21DE730B-B818-4D42-9B02-630739F4C386}"/>
          </ac:spMkLst>
        </pc:spChg>
        <pc:spChg chg="del mod">
          <ac:chgData name="Landon Rutter" userId="07c1aaa6c21e76e0" providerId="LiveId" clId="{C19C98FA-F2DF-481E-90D5-CA36F66F3EC7}" dt="2021-09-11T20:54:22.732" v="283" actId="478"/>
          <ac:spMkLst>
            <pc:docMk/>
            <pc:sldMk cId="3260166678" sldId="258"/>
            <ac:spMk id="11" creationId="{2AECBE3C-CA35-4BEF-8353-EF6EE77F65EB}"/>
          </ac:spMkLst>
        </pc:spChg>
        <pc:spChg chg="del mod">
          <ac:chgData name="Landon Rutter" userId="07c1aaa6c21e76e0" providerId="LiveId" clId="{C19C98FA-F2DF-481E-90D5-CA36F66F3EC7}" dt="2021-09-11T20:51:07.440" v="245" actId="478"/>
          <ac:spMkLst>
            <pc:docMk/>
            <pc:sldMk cId="3260166678" sldId="258"/>
            <ac:spMk id="13" creationId="{03556A7C-E309-4039-AEEC-059A3ED29D06}"/>
          </ac:spMkLst>
        </pc:spChg>
        <pc:spChg chg="del">
          <ac:chgData name="Landon Rutter" userId="07c1aaa6c21e76e0" providerId="LiveId" clId="{C19C98FA-F2DF-481E-90D5-CA36F66F3EC7}" dt="2021-09-11T20:51:04.826" v="244" actId="478"/>
          <ac:spMkLst>
            <pc:docMk/>
            <pc:sldMk cId="3260166678" sldId="258"/>
            <ac:spMk id="14" creationId="{5E7EE811-07E0-4932-AF50-16A64E1FD165}"/>
          </ac:spMkLst>
        </pc:spChg>
        <pc:spChg chg="del">
          <ac:chgData name="Landon Rutter" userId="07c1aaa6c21e76e0" providerId="LiveId" clId="{C19C98FA-F2DF-481E-90D5-CA36F66F3EC7}" dt="2021-09-11T20:50:58.001" v="242" actId="478"/>
          <ac:spMkLst>
            <pc:docMk/>
            <pc:sldMk cId="3260166678" sldId="258"/>
            <ac:spMk id="15" creationId="{A87B40F5-CB5C-4E8E-A88F-33281704828F}"/>
          </ac:spMkLst>
        </pc:spChg>
        <pc:picChg chg="add mod">
          <ac:chgData name="Landon Rutter" userId="07c1aaa6c21e76e0" providerId="LiveId" clId="{C19C98FA-F2DF-481E-90D5-CA36F66F3EC7}" dt="2021-09-11T20:54:53.292" v="287" actId="14100"/>
          <ac:picMkLst>
            <pc:docMk/>
            <pc:sldMk cId="3260166678" sldId="258"/>
            <ac:picMk id="3" creationId="{67DBB7D4-2277-4FF4-8DD1-DA801DA85969}"/>
          </ac:picMkLst>
        </pc:picChg>
      </pc:sldChg>
      <pc:sldChg chg="addSp delSp modSp add del mod delAnim modAnim">
        <pc:chgData name="Landon Rutter" userId="07c1aaa6c21e76e0" providerId="LiveId" clId="{C19C98FA-F2DF-481E-90D5-CA36F66F3EC7}" dt="2021-09-12T10:18:27.677" v="4692" actId="47"/>
        <pc:sldMkLst>
          <pc:docMk/>
          <pc:sldMk cId="1507446951" sldId="259"/>
        </pc:sldMkLst>
        <pc:spChg chg="add del mod">
          <ac:chgData name="Landon Rutter" userId="07c1aaa6c21e76e0" providerId="LiveId" clId="{C19C98FA-F2DF-481E-90D5-CA36F66F3EC7}" dt="2021-09-12T10:17:35.150" v="4689" actId="478"/>
          <ac:spMkLst>
            <pc:docMk/>
            <pc:sldMk cId="1507446951" sldId="259"/>
            <ac:spMk id="2" creationId="{6F89A2FC-BE8B-445E-94A6-FE0F2A79299E}"/>
          </ac:spMkLst>
        </pc:spChg>
        <pc:picChg chg="del">
          <ac:chgData name="Landon Rutter" userId="07c1aaa6c21e76e0" providerId="LiveId" clId="{C19C98FA-F2DF-481E-90D5-CA36F66F3EC7}" dt="2021-09-11T20:54:57.820" v="288" actId="478"/>
          <ac:picMkLst>
            <pc:docMk/>
            <pc:sldMk cId="1507446951" sldId="259"/>
            <ac:picMk id="3" creationId="{67DBB7D4-2277-4FF4-8DD1-DA801DA85969}"/>
          </ac:picMkLst>
        </pc:picChg>
      </pc:sldChg>
      <pc:sldChg chg="modSp add mod setBg modAnim">
        <pc:chgData name="Landon Rutter" userId="07c1aaa6c21e76e0" providerId="LiveId" clId="{C19C98FA-F2DF-481E-90D5-CA36F66F3EC7}" dt="2021-09-12T10:19:04.709" v="4696"/>
        <pc:sldMkLst>
          <pc:docMk/>
          <pc:sldMk cId="3853004981" sldId="260"/>
        </pc:sldMkLst>
        <pc:picChg chg="mod">
          <ac:chgData name="Landon Rutter" userId="07c1aaa6c21e76e0" providerId="LiveId" clId="{C19C98FA-F2DF-481E-90D5-CA36F66F3EC7}" dt="2021-09-11T20:56:06.250" v="300" actId="1076"/>
          <ac:picMkLst>
            <pc:docMk/>
            <pc:sldMk cId="3853004981" sldId="260"/>
            <ac:picMk id="3" creationId="{67DBB7D4-2277-4FF4-8DD1-DA801DA85969}"/>
          </ac:picMkLst>
        </pc:picChg>
      </pc:sldChg>
      <pc:sldChg chg="delSp modSp add mod setBg modAnim">
        <pc:chgData name="Landon Rutter" userId="07c1aaa6c21e76e0" providerId="LiveId" clId="{C19C98FA-F2DF-481E-90D5-CA36F66F3EC7}" dt="2021-09-12T10:19:45.582" v="4703" actId="478"/>
        <pc:sldMkLst>
          <pc:docMk/>
          <pc:sldMk cId="3461640637" sldId="261"/>
        </pc:sldMkLst>
        <pc:spChg chg="mod">
          <ac:chgData name="Landon Rutter" userId="07c1aaa6c21e76e0" providerId="LiveId" clId="{C19C98FA-F2DF-481E-90D5-CA36F66F3EC7}" dt="2021-09-12T09:15:14.540" v="542" actId="403"/>
          <ac:spMkLst>
            <pc:docMk/>
            <pc:sldMk cId="3461640637" sldId="261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19:45.582" v="4703" actId="478"/>
          <ac:spMkLst>
            <pc:docMk/>
            <pc:sldMk cId="3461640637" sldId="261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19:45.582" v="4703" actId="478"/>
          <ac:spMkLst>
            <pc:docMk/>
            <pc:sldMk cId="3461640637" sldId="261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19:40.357" v="4702" actId="478"/>
          <ac:spMkLst>
            <pc:docMk/>
            <pc:sldMk cId="3461640637" sldId="261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19:40.357" v="4702" actId="478"/>
          <ac:spMkLst>
            <pc:docMk/>
            <pc:sldMk cId="3461640637" sldId="261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19:45.582" v="4703" actId="478"/>
          <ac:spMkLst>
            <pc:docMk/>
            <pc:sldMk cId="3461640637" sldId="261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19:40.357" v="4702" actId="478"/>
          <ac:spMkLst>
            <pc:docMk/>
            <pc:sldMk cId="3461640637" sldId="261"/>
            <ac:spMk id="11" creationId="{2AECBE3C-CA35-4BEF-8353-EF6EE77F65EB}"/>
          </ac:spMkLst>
        </pc:spChg>
      </pc:sldChg>
      <pc:sldChg chg="delSp modSp add mod setBg">
        <pc:chgData name="Landon Rutter" userId="07c1aaa6c21e76e0" providerId="LiveId" clId="{C19C98FA-F2DF-481E-90D5-CA36F66F3EC7}" dt="2021-09-12T10:20:01.984" v="4704" actId="478"/>
        <pc:sldMkLst>
          <pc:docMk/>
          <pc:sldMk cId="700431381" sldId="262"/>
        </pc:sldMkLst>
        <pc:spChg chg="mod">
          <ac:chgData name="Landon Rutter" userId="07c1aaa6c21e76e0" providerId="LiveId" clId="{C19C98FA-F2DF-481E-90D5-CA36F66F3EC7}" dt="2021-09-12T09:23:14.279" v="989" actId="14100"/>
          <ac:spMkLst>
            <pc:docMk/>
            <pc:sldMk cId="700431381" sldId="262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0:01.984" v="4704" actId="478"/>
          <ac:spMkLst>
            <pc:docMk/>
            <pc:sldMk cId="700431381" sldId="262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0:01.984" v="4704" actId="478"/>
          <ac:spMkLst>
            <pc:docMk/>
            <pc:sldMk cId="700431381" sldId="262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0:01.984" v="4704" actId="478"/>
          <ac:spMkLst>
            <pc:docMk/>
            <pc:sldMk cId="700431381" sldId="262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0:01.984" v="4704" actId="478"/>
          <ac:spMkLst>
            <pc:docMk/>
            <pc:sldMk cId="700431381" sldId="262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0:01.984" v="4704" actId="478"/>
          <ac:spMkLst>
            <pc:docMk/>
            <pc:sldMk cId="700431381" sldId="262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0:01.984" v="4704" actId="478"/>
          <ac:spMkLst>
            <pc:docMk/>
            <pc:sldMk cId="700431381" sldId="262"/>
            <ac:spMk id="11" creationId="{2AECBE3C-CA35-4BEF-8353-EF6EE77F65EB}"/>
          </ac:spMkLst>
        </pc:spChg>
      </pc:sldChg>
      <pc:sldChg chg="delSp modSp add mod setBg">
        <pc:chgData name="Landon Rutter" userId="07c1aaa6c21e76e0" providerId="LiveId" clId="{C19C98FA-F2DF-481E-90D5-CA36F66F3EC7}" dt="2021-09-12T10:20:19.358" v="4705" actId="478"/>
        <pc:sldMkLst>
          <pc:docMk/>
          <pc:sldMk cId="722894883" sldId="263"/>
        </pc:sldMkLst>
        <pc:spChg chg="mod">
          <ac:chgData name="Landon Rutter" userId="07c1aaa6c21e76e0" providerId="LiveId" clId="{C19C98FA-F2DF-481E-90D5-CA36F66F3EC7}" dt="2021-09-12T09:23:33.507" v="990" actId="20577"/>
          <ac:spMkLst>
            <pc:docMk/>
            <pc:sldMk cId="722894883" sldId="263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0:19.358" v="4705" actId="478"/>
          <ac:spMkLst>
            <pc:docMk/>
            <pc:sldMk cId="722894883" sldId="263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0:19.358" v="4705" actId="478"/>
          <ac:spMkLst>
            <pc:docMk/>
            <pc:sldMk cId="722894883" sldId="263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0:19.358" v="4705" actId="478"/>
          <ac:spMkLst>
            <pc:docMk/>
            <pc:sldMk cId="722894883" sldId="263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0:19.358" v="4705" actId="478"/>
          <ac:spMkLst>
            <pc:docMk/>
            <pc:sldMk cId="722894883" sldId="263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0:19.358" v="4705" actId="478"/>
          <ac:spMkLst>
            <pc:docMk/>
            <pc:sldMk cId="722894883" sldId="263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0:19.358" v="4705" actId="478"/>
          <ac:spMkLst>
            <pc:docMk/>
            <pc:sldMk cId="722894883" sldId="263"/>
            <ac:spMk id="11" creationId="{2AECBE3C-CA35-4BEF-8353-EF6EE77F65EB}"/>
          </ac:spMkLst>
        </pc:spChg>
      </pc:sldChg>
      <pc:sldChg chg="delSp modSp add mod setBg">
        <pc:chgData name="Landon Rutter" userId="07c1aaa6c21e76e0" providerId="LiveId" clId="{C19C98FA-F2DF-481E-90D5-CA36F66F3EC7}" dt="2021-09-14T12:54:50.480" v="4970" actId="20577"/>
        <pc:sldMkLst>
          <pc:docMk/>
          <pc:sldMk cId="4028611095" sldId="264"/>
        </pc:sldMkLst>
        <pc:spChg chg="mod">
          <ac:chgData name="Landon Rutter" userId="07c1aaa6c21e76e0" providerId="LiveId" clId="{C19C98FA-F2DF-481E-90D5-CA36F66F3EC7}" dt="2021-09-14T12:54:50.480" v="4970" actId="20577"/>
          <ac:spMkLst>
            <pc:docMk/>
            <pc:sldMk cId="4028611095" sldId="264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0:36.773" v="4706" actId="478"/>
          <ac:spMkLst>
            <pc:docMk/>
            <pc:sldMk cId="4028611095" sldId="264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0:36.773" v="4706" actId="478"/>
          <ac:spMkLst>
            <pc:docMk/>
            <pc:sldMk cId="4028611095" sldId="264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0:36.773" v="4706" actId="478"/>
          <ac:spMkLst>
            <pc:docMk/>
            <pc:sldMk cId="4028611095" sldId="264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0:36.773" v="4706" actId="478"/>
          <ac:spMkLst>
            <pc:docMk/>
            <pc:sldMk cId="4028611095" sldId="264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0:36.773" v="4706" actId="478"/>
          <ac:spMkLst>
            <pc:docMk/>
            <pc:sldMk cId="4028611095" sldId="264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0:36.773" v="4706" actId="478"/>
          <ac:spMkLst>
            <pc:docMk/>
            <pc:sldMk cId="4028611095" sldId="264"/>
            <ac:spMk id="11" creationId="{2AECBE3C-CA35-4BEF-8353-EF6EE77F65EB}"/>
          </ac:spMkLst>
        </pc:spChg>
      </pc:sldChg>
      <pc:sldChg chg="delSp modSp add mod setBg modAnim">
        <pc:chgData name="Landon Rutter" userId="07c1aaa6c21e76e0" providerId="LiveId" clId="{C19C98FA-F2DF-481E-90D5-CA36F66F3EC7}" dt="2021-09-12T10:25:29.759" v="4913" actId="20577"/>
        <pc:sldMkLst>
          <pc:docMk/>
          <pc:sldMk cId="3960457696" sldId="265"/>
        </pc:sldMkLst>
        <pc:spChg chg="mod">
          <ac:chgData name="Landon Rutter" userId="07c1aaa6c21e76e0" providerId="LiveId" clId="{C19C98FA-F2DF-481E-90D5-CA36F66F3EC7}" dt="2021-09-12T10:25:29.759" v="4913" actId="20577"/>
          <ac:spMkLst>
            <pc:docMk/>
            <pc:sldMk cId="3960457696" sldId="265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0:49.592" v="4710" actId="478"/>
          <ac:spMkLst>
            <pc:docMk/>
            <pc:sldMk cId="3960457696" sldId="265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0:52.593" v="4711" actId="478"/>
          <ac:spMkLst>
            <pc:docMk/>
            <pc:sldMk cId="3960457696" sldId="265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0:45.678" v="4708" actId="478"/>
          <ac:spMkLst>
            <pc:docMk/>
            <pc:sldMk cId="3960457696" sldId="265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0:44.412" v="4707" actId="478"/>
          <ac:spMkLst>
            <pc:docMk/>
            <pc:sldMk cId="3960457696" sldId="265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0:53.711" v="4712" actId="478"/>
          <ac:spMkLst>
            <pc:docMk/>
            <pc:sldMk cId="3960457696" sldId="265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0:47.705" v="4709" actId="478"/>
          <ac:spMkLst>
            <pc:docMk/>
            <pc:sldMk cId="3960457696" sldId="265"/>
            <ac:spMk id="11" creationId="{2AECBE3C-CA35-4BEF-8353-EF6EE77F65EB}"/>
          </ac:spMkLst>
        </pc:spChg>
      </pc:sldChg>
      <pc:sldChg chg="addSp delSp modSp add mod setBg addAnim delAnim modAnim">
        <pc:chgData name="Landon Rutter" userId="07c1aaa6c21e76e0" providerId="LiveId" clId="{C19C98FA-F2DF-481E-90D5-CA36F66F3EC7}" dt="2021-09-12T16:46:17.043" v="4962" actId="20577"/>
        <pc:sldMkLst>
          <pc:docMk/>
          <pc:sldMk cId="811261714" sldId="266"/>
        </pc:sldMkLst>
        <pc:spChg chg="add del mod">
          <ac:chgData name="Landon Rutter" userId="07c1aaa6c21e76e0" providerId="LiveId" clId="{C19C98FA-F2DF-481E-90D5-CA36F66F3EC7}" dt="2021-09-12T16:46:17.043" v="4962" actId="20577"/>
          <ac:spMkLst>
            <pc:docMk/>
            <pc:sldMk cId="811261714" sldId="266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1:04.611" v="4713" actId="478"/>
          <ac:spMkLst>
            <pc:docMk/>
            <pc:sldMk cId="811261714" sldId="266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1:04.611" v="4713" actId="478"/>
          <ac:spMkLst>
            <pc:docMk/>
            <pc:sldMk cId="811261714" sldId="266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1:04.611" v="4713" actId="478"/>
          <ac:spMkLst>
            <pc:docMk/>
            <pc:sldMk cId="811261714" sldId="266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1:04.611" v="4713" actId="478"/>
          <ac:spMkLst>
            <pc:docMk/>
            <pc:sldMk cId="811261714" sldId="266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1:04.611" v="4713" actId="478"/>
          <ac:spMkLst>
            <pc:docMk/>
            <pc:sldMk cId="811261714" sldId="266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1:04.611" v="4713" actId="478"/>
          <ac:spMkLst>
            <pc:docMk/>
            <pc:sldMk cId="811261714" sldId="266"/>
            <ac:spMk id="11" creationId="{2AECBE3C-CA35-4BEF-8353-EF6EE77F65EB}"/>
          </ac:spMkLst>
        </pc:spChg>
      </pc:sldChg>
      <pc:sldChg chg="delSp modSp add mod setBg modAnim">
        <pc:chgData name="Landon Rutter" userId="07c1aaa6c21e76e0" providerId="LiveId" clId="{C19C98FA-F2DF-481E-90D5-CA36F66F3EC7}" dt="2021-09-12T10:21:15.421" v="4715" actId="478"/>
        <pc:sldMkLst>
          <pc:docMk/>
          <pc:sldMk cId="2711293754" sldId="267"/>
        </pc:sldMkLst>
        <pc:spChg chg="mod">
          <ac:chgData name="Landon Rutter" userId="07c1aaa6c21e76e0" providerId="LiveId" clId="{C19C98FA-F2DF-481E-90D5-CA36F66F3EC7}" dt="2021-09-12T09:31:05.670" v="1551" actId="255"/>
          <ac:spMkLst>
            <pc:docMk/>
            <pc:sldMk cId="2711293754" sldId="267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1:15.421" v="4715" actId="478"/>
          <ac:spMkLst>
            <pc:docMk/>
            <pc:sldMk cId="2711293754" sldId="267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1:15.421" v="4715" actId="478"/>
          <ac:spMkLst>
            <pc:docMk/>
            <pc:sldMk cId="2711293754" sldId="267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1:11.107" v="4714" actId="478"/>
          <ac:spMkLst>
            <pc:docMk/>
            <pc:sldMk cId="2711293754" sldId="267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1:11.107" v="4714" actId="478"/>
          <ac:spMkLst>
            <pc:docMk/>
            <pc:sldMk cId="2711293754" sldId="267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1:15.421" v="4715" actId="478"/>
          <ac:spMkLst>
            <pc:docMk/>
            <pc:sldMk cId="2711293754" sldId="267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1:11.107" v="4714" actId="478"/>
          <ac:spMkLst>
            <pc:docMk/>
            <pc:sldMk cId="2711293754" sldId="267"/>
            <ac:spMk id="11" creationId="{2AECBE3C-CA35-4BEF-8353-EF6EE77F65EB}"/>
          </ac:spMkLst>
        </pc:spChg>
      </pc:sldChg>
      <pc:sldChg chg="delSp modSp add mod setBg">
        <pc:chgData name="Landon Rutter" userId="07c1aaa6c21e76e0" providerId="LiveId" clId="{C19C98FA-F2DF-481E-90D5-CA36F66F3EC7}" dt="2021-09-14T12:56:30.714" v="5015" actId="20577"/>
        <pc:sldMkLst>
          <pc:docMk/>
          <pc:sldMk cId="2570009581" sldId="268"/>
        </pc:sldMkLst>
        <pc:spChg chg="mod">
          <ac:chgData name="Landon Rutter" userId="07c1aaa6c21e76e0" providerId="LiveId" clId="{C19C98FA-F2DF-481E-90D5-CA36F66F3EC7}" dt="2021-09-14T12:56:30.714" v="5015" actId="20577"/>
          <ac:spMkLst>
            <pc:docMk/>
            <pc:sldMk cId="2570009581" sldId="268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1:24.499" v="4717" actId="478"/>
          <ac:spMkLst>
            <pc:docMk/>
            <pc:sldMk cId="2570009581" sldId="268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1:24.499" v="4717" actId="478"/>
          <ac:spMkLst>
            <pc:docMk/>
            <pc:sldMk cId="2570009581" sldId="268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1:20.695" v="4716" actId="478"/>
          <ac:spMkLst>
            <pc:docMk/>
            <pc:sldMk cId="2570009581" sldId="268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1:20.695" v="4716" actId="478"/>
          <ac:spMkLst>
            <pc:docMk/>
            <pc:sldMk cId="2570009581" sldId="268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1:24.499" v="4717" actId="478"/>
          <ac:spMkLst>
            <pc:docMk/>
            <pc:sldMk cId="2570009581" sldId="268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1:20.695" v="4716" actId="478"/>
          <ac:spMkLst>
            <pc:docMk/>
            <pc:sldMk cId="2570009581" sldId="268"/>
            <ac:spMk id="11" creationId="{2AECBE3C-CA35-4BEF-8353-EF6EE77F65EB}"/>
          </ac:spMkLst>
        </pc:spChg>
      </pc:sldChg>
      <pc:sldChg chg="delSp modSp add mod setBg">
        <pc:chgData name="Landon Rutter" userId="07c1aaa6c21e76e0" providerId="LiveId" clId="{C19C98FA-F2DF-481E-90D5-CA36F66F3EC7}" dt="2021-09-12T10:21:34.978" v="4719" actId="478"/>
        <pc:sldMkLst>
          <pc:docMk/>
          <pc:sldMk cId="1021226254" sldId="269"/>
        </pc:sldMkLst>
        <pc:spChg chg="mod">
          <ac:chgData name="Landon Rutter" userId="07c1aaa6c21e76e0" providerId="LiveId" clId="{C19C98FA-F2DF-481E-90D5-CA36F66F3EC7}" dt="2021-09-12T09:41:01.308" v="2148" actId="20577"/>
          <ac:spMkLst>
            <pc:docMk/>
            <pc:sldMk cId="1021226254" sldId="269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1:34.978" v="4719" actId="478"/>
          <ac:spMkLst>
            <pc:docMk/>
            <pc:sldMk cId="1021226254" sldId="269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1:34.978" v="4719" actId="478"/>
          <ac:spMkLst>
            <pc:docMk/>
            <pc:sldMk cId="1021226254" sldId="269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1:31.159" v="4718" actId="478"/>
          <ac:spMkLst>
            <pc:docMk/>
            <pc:sldMk cId="1021226254" sldId="269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1:31.159" v="4718" actId="478"/>
          <ac:spMkLst>
            <pc:docMk/>
            <pc:sldMk cId="1021226254" sldId="269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1:34.978" v="4719" actId="478"/>
          <ac:spMkLst>
            <pc:docMk/>
            <pc:sldMk cId="1021226254" sldId="269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1:31.159" v="4718" actId="478"/>
          <ac:spMkLst>
            <pc:docMk/>
            <pc:sldMk cId="1021226254" sldId="269"/>
            <ac:spMk id="11" creationId="{2AECBE3C-CA35-4BEF-8353-EF6EE77F65EB}"/>
          </ac:spMkLst>
        </pc:spChg>
      </pc:sldChg>
      <pc:sldChg chg="delSp modSp add mod setBg">
        <pc:chgData name="Landon Rutter" userId="07c1aaa6c21e76e0" providerId="LiveId" clId="{C19C98FA-F2DF-481E-90D5-CA36F66F3EC7}" dt="2021-09-14T12:58:13.215" v="5038" actId="404"/>
        <pc:sldMkLst>
          <pc:docMk/>
          <pc:sldMk cId="871735468" sldId="270"/>
        </pc:sldMkLst>
        <pc:spChg chg="mod">
          <ac:chgData name="Landon Rutter" userId="07c1aaa6c21e76e0" providerId="LiveId" clId="{C19C98FA-F2DF-481E-90D5-CA36F66F3EC7}" dt="2021-09-14T12:58:13.215" v="5038" actId="404"/>
          <ac:spMkLst>
            <pc:docMk/>
            <pc:sldMk cId="871735468" sldId="270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1:46.140" v="4721" actId="478"/>
          <ac:spMkLst>
            <pc:docMk/>
            <pc:sldMk cId="871735468" sldId="270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1:46.140" v="4721" actId="478"/>
          <ac:spMkLst>
            <pc:docMk/>
            <pc:sldMk cId="871735468" sldId="270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1:42.270" v="4720" actId="478"/>
          <ac:spMkLst>
            <pc:docMk/>
            <pc:sldMk cId="871735468" sldId="270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1:42.270" v="4720" actId="478"/>
          <ac:spMkLst>
            <pc:docMk/>
            <pc:sldMk cId="871735468" sldId="270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1:46.140" v="4721" actId="478"/>
          <ac:spMkLst>
            <pc:docMk/>
            <pc:sldMk cId="871735468" sldId="270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1:42.270" v="4720" actId="478"/>
          <ac:spMkLst>
            <pc:docMk/>
            <pc:sldMk cId="871735468" sldId="270"/>
            <ac:spMk id="11" creationId="{2AECBE3C-CA35-4BEF-8353-EF6EE77F65EB}"/>
          </ac:spMkLst>
        </pc:spChg>
      </pc:sldChg>
      <pc:sldChg chg="delSp modSp add mod setBg">
        <pc:chgData name="Landon Rutter" userId="07c1aaa6c21e76e0" providerId="LiveId" clId="{C19C98FA-F2DF-481E-90D5-CA36F66F3EC7}" dt="2021-09-12T10:22:09.625" v="4725" actId="478"/>
        <pc:sldMkLst>
          <pc:docMk/>
          <pc:sldMk cId="2860971466" sldId="271"/>
        </pc:sldMkLst>
        <pc:spChg chg="mod">
          <ac:chgData name="Landon Rutter" userId="07c1aaa6c21e76e0" providerId="LiveId" clId="{C19C98FA-F2DF-481E-90D5-CA36F66F3EC7}" dt="2021-09-12T09:51:30.762" v="3271" actId="255"/>
          <ac:spMkLst>
            <pc:docMk/>
            <pc:sldMk cId="2860971466" sldId="271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2:09.625" v="4725" actId="478"/>
          <ac:spMkLst>
            <pc:docMk/>
            <pc:sldMk cId="2860971466" sldId="271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2:09.625" v="4725" actId="478"/>
          <ac:spMkLst>
            <pc:docMk/>
            <pc:sldMk cId="2860971466" sldId="271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2:03.433" v="4724" actId="478"/>
          <ac:spMkLst>
            <pc:docMk/>
            <pc:sldMk cId="2860971466" sldId="271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2:03.433" v="4724" actId="478"/>
          <ac:spMkLst>
            <pc:docMk/>
            <pc:sldMk cId="2860971466" sldId="271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2:09.625" v="4725" actId="478"/>
          <ac:spMkLst>
            <pc:docMk/>
            <pc:sldMk cId="2860971466" sldId="271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2:03.433" v="4724" actId="478"/>
          <ac:spMkLst>
            <pc:docMk/>
            <pc:sldMk cId="2860971466" sldId="271"/>
            <ac:spMk id="11" creationId="{2AECBE3C-CA35-4BEF-8353-EF6EE77F65EB}"/>
          </ac:spMkLst>
        </pc:spChg>
      </pc:sldChg>
      <pc:sldChg chg="delSp modSp add mod ord setBg">
        <pc:chgData name="Landon Rutter" userId="07c1aaa6c21e76e0" providerId="LiveId" clId="{C19C98FA-F2DF-481E-90D5-CA36F66F3EC7}" dt="2021-09-12T10:21:57.736" v="4723" actId="478"/>
        <pc:sldMkLst>
          <pc:docMk/>
          <pc:sldMk cId="1857306866" sldId="272"/>
        </pc:sldMkLst>
        <pc:spChg chg="mod">
          <ac:chgData name="Landon Rutter" userId="07c1aaa6c21e76e0" providerId="LiveId" clId="{C19C98FA-F2DF-481E-90D5-CA36F66F3EC7}" dt="2021-09-12T09:48:26.988" v="2668" actId="20577"/>
          <ac:spMkLst>
            <pc:docMk/>
            <pc:sldMk cId="1857306866" sldId="272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1:57.736" v="4723" actId="478"/>
          <ac:spMkLst>
            <pc:docMk/>
            <pc:sldMk cId="1857306866" sldId="272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1:57.736" v="4723" actId="478"/>
          <ac:spMkLst>
            <pc:docMk/>
            <pc:sldMk cId="1857306866" sldId="272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1:52.955" v="4722" actId="478"/>
          <ac:spMkLst>
            <pc:docMk/>
            <pc:sldMk cId="1857306866" sldId="272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1:52.955" v="4722" actId="478"/>
          <ac:spMkLst>
            <pc:docMk/>
            <pc:sldMk cId="1857306866" sldId="272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1:57.736" v="4723" actId="478"/>
          <ac:spMkLst>
            <pc:docMk/>
            <pc:sldMk cId="1857306866" sldId="272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1:52.955" v="4722" actId="478"/>
          <ac:spMkLst>
            <pc:docMk/>
            <pc:sldMk cId="1857306866" sldId="272"/>
            <ac:spMk id="11" creationId="{2AECBE3C-CA35-4BEF-8353-EF6EE77F65EB}"/>
          </ac:spMkLst>
        </pc:spChg>
      </pc:sldChg>
      <pc:sldChg chg="delSp modSp add mod setBg">
        <pc:chgData name="Landon Rutter" userId="07c1aaa6c21e76e0" providerId="LiveId" clId="{C19C98FA-F2DF-481E-90D5-CA36F66F3EC7}" dt="2021-09-12T10:22:24.545" v="4727" actId="478"/>
        <pc:sldMkLst>
          <pc:docMk/>
          <pc:sldMk cId="3526695437" sldId="273"/>
        </pc:sldMkLst>
        <pc:spChg chg="mod">
          <ac:chgData name="Landon Rutter" userId="07c1aaa6c21e76e0" providerId="LiveId" clId="{C19C98FA-F2DF-481E-90D5-CA36F66F3EC7}" dt="2021-09-12T09:57:51.625" v="3968" actId="255"/>
          <ac:spMkLst>
            <pc:docMk/>
            <pc:sldMk cId="3526695437" sldId="273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2:24.545" v="4727" actId="478"/>
          <ac:spMkLst>
            <pc:docMk/>
            <pc:sldMk cId="3526695437" sldId="273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2:24.545" v="4727" actId="478"/>
          <ac:spMkLst>
            <pc:docMk/>
            <pc:sldMk cId="3526695437" sldId="273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2:24.545" v="4727" actId="478"/>
          <ac:spMkLst>
            <pc:docMk/>
            <pc:sldMk cId="3526695437" sldId="273"/>
            <ac:spMk id="8" creationId="{5B954CEA-0337-490D-8E7F-4D8F6FCBF78F}"/>
          </ac:spMkLst>
        </pc:spChg>
        <pc:spChg chg="del mod">
          <ac:chgData name="Landon Rutter" userId="07c1aaa6c21e76e0" providerId="LiveId" clId="{C19C98FA-F2DF-481E-90D5-CA36F66F3EC7}" dt="2021-09-12T10:22:24.545" v="4727" actId="478"/>
          <ac:spMkLst>
            <pc:docMk/>
            <pc:sldMk cId="3526695437" sldId="273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2:24.545" v="4727" actId="478"/>
          <ac:spMkLst>
            <pc:docMk/>
            <pc:sldMk cId="3526695437" sldId="273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2:24.545" v="4727" actId="478"/>
          <ac:spMkLst>
            <pc:docMk/>
            <pc:sldMk cId="3526695437" sldId="273"/>
            <ac:spMk id="11" creationId="{2AECBE3C-CA35-4BEF-8353-EF6EE77F65EB}"/>
          </ac:spMkLst>
        </pc:spChg>
      </pc:sldChg>
      <pc:sldChg chg="delSp modSp add mod setBg modAnim">
        <pc:chgData name="Landon Rutter" userId="07c1aaa6c21e76e0" providerId="LiveId" clId="{C19C98FA-F2DF-481E-90D5-CA36F66F3EC7}" dt="2021-09-14T13:01:51.467" v="5158" actId="20577"/>
        <pc:sldMkLst>
          <pc:docMk/>
          <pc:sldMk cId="1010423238" sldId="274"/>
        </pc:sldMkLst>
        <pc:spChg chg="mod">
          <ac:chgData name="Landon Rutter" userId="07c1aaa6c21e76e0" providerId="LiveId" clId="{C19C98FA-F2DF-481E-90D5-CA36F66F3EC7}" dt="2021-09-14T13:01:51.467" v="5158" actId="20577"/>
          <ac:spMkLst>
            <pc:docMk/>
            <pc:sldMk cId="1010423238" sldId="274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2:34.802" v="4729" actId="478"/>
          <ac:spMkLst>
            <pc:docMk/>
            <pc:sldMk cId="1010423238" sldId="274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2:34.802" v="4729" actId="478"/>
          <ac:spMkLst>
            <pc:docMk/>
            <pc:sldMk cId="1010423238" sldId="274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2:30.724" v="4728" actId="478"/>
          <ac:spMkLst>
            <pc:docMk/>
            <pc:sldMk cId="1010423238" sldId="274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2:30.724" v="4728" actId="478"/>
          <ac:spMkLst>
            <pc:docMk/>
            <pc:sldMk cId="1010423238" sldId="274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2:34.802" v="4729" actId="478"/>
          <ac:spMkLst>
            <pc:docMk/>
            <pc:sldMk cId="1010423238" sldId="274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2:30.724" v="4728" actId="478"/>
          <ac:spMkLst>
            <pc:docMk/>
            <pc:sldMk cId="1010423238" sldId="274"/>
            <ac:spMk id="11" creationId="{2AECBE3C-CA35-4BEF-8353-EF6EE77F65EB}"/>
          </ac:spMkLst>
        </pc:spChg>
      </pc:sldChg>
      <pc:sldChg chg="delSp modSp add mod setBg">
        <pc:chgData name="Landon Rutter" userId="07c1aaa6c21e76e0" providerId="LiveId" clId="{C19C98FA-F2DF-481E-90D5-CA36F66F3EC7}" dt="2021-09-12T10:22:44.152" v="4730" actId="478"/>
        <pc:sldMkLst>
          <pc:docMk/>
          <pc:sldMk cId="515358637" sldId="275"/>
        </pc:sldMkLst>
        <pc:spChg chg="mod">
          <ac:chgData name="Landon Rutter" userId="07c1aaa6c21e76e0" providerId="LiveId" clId="{C19C98FA-F2DF-481E-90D5-CA36F66F3EC7}" dt="2021-09-12T10:14:49.713" v="4674" actId="20577"/>
          <ac:spMkLst>
            <pc:docMk/>
            <pc:sldMk cId="515358637" sldId="275"/>
            <ac:spMk id="2" creationId="{6F89A2FC-BE8B-445E-94A6-FE0F2A79299E}"/>
          </ac:spMkLst>
        </pc:spChg>
        <pc:spChg chg="del">
          <ac:chgData name="Landon Rutter" userId="07c1aaa6c21e76e0" providerId="LiveId" clId="{C19C98FA-F2DF-481E-90D5-CA36F66F3EC7}" dt="2021-09-12T10:22:44.152" v="4730" actId="478"/>
          <ac:spMkLst>
            <pc:docMk/>
            <pc:sldMk cId="515358637" sldId="275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22:44.152" v="4730" actId="478"/>
          <ac:spMkLst>
            <pc:docMk/>
            <pc:sldMk cId="515358637" sldId="275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22:44.152" v="4730" actId="478"/>
          <ac:spMkLst>
            <pc:docMk/>
            <pc:sldMk cId="515358637" sldId="275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22:44.152" v="4730" actId="478"/>
          <ac:spMkLst>
            <pc:docMk/>
            <pc:sldMk cId="515358637" sldId="275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22:44.152" v="4730" actId="478"/>
          <ac:spMkLst>
            <pc:docMk/>
            <pc:sldMk cId="515358637" sldId="275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22:44.152" v="4730" actId="478"/>
          <ac:spMkLst>
            <pc:docMk/>
            <pc:sldMk cId="515358637" sldId="275"/>
            <ac:spMk id="11" creationId="{2AECBE3C-CA35-4BEF-8353-EF6EE77F65EB}"/>
          </ac:spMkLst>
        </pc:spChg>
      </pc:sldChg>
      <pc:sldChg chg="addSp modSp new mod setBg modAnim">
        <pc:chgData name="Landon Rutter" userId="07c1aaa6c21e76e0" providerId="LiveId" clId="{C19C98FA-F2DF-481E-90D5-CA36F66F3EC7}" dt="2021-09-12T12:29:11.907" v="4957" actId="1076"/>
        <pc:sldMkLst>
          <pc:docMk/>
          <pc:sldMk cId="224534992" sldId="276"/>
        </pc:sldMkLst>
        <pc:picChg chg="add mod">
          <ac:chgData name="Landon Rutter" userId="07c1aaa6c21e76e0" providerId="LiveId" clId="{C19C98FA-F2DF-481E-90D5-CA36F66F3EC7}" dt="2021-09-12T12:29:11.907" v="4957" actId="1076"/>
          <ac:picMkLst>
            <pc:docMk/>
            <pc:sldMk cId="224534992" sldId="276"/>
            <ac:picMk id="5" creationId="{94DB58E3-DA6C-430A-91DB-288D1AFB014A}"/>
          </ac:picMkLst>
        </pc:picChg>
      </pc:sldChg>
      <pc:sldChg chg="modSp add mod ord setBg modAnim">
        <pc:chgData name="Landon Rutter" userId="07c1aaa6c21e76e0" providerId="LiveId" clId="{C19C98FA-F2DF-481E-90D5-CA36F66F3EC7}" dt="2021-09-12T12:31:35.123" v="4960" actId="1076"/>
        <pc:sldMkLst>
          <pc:docMk/>
          <pc:sldMk cId="889808936" sldId="277"/>
        </pc:sldMkLst>
        <pc:picChg chg="mod">
          <ac:chgData name="Landon Rutter" userId="07c1aaa6c21e76e0" providerId="LiveId" clId="{C19C98FA-F2DF-481E-90D5-CA36F66F3EC7}" dt="2021-09-12T12:31:35.123" v="4960" actId="1076"/>
          <ac:picMkLst>
            <pc:docMk/>
            <pc:sldMk cId="889808936" sldId="277"/>
            <ac:picMk id="5" creationId="{94DB58E3-DA6C-430A-91DB-288D1AFB014A}"/>
          </ac:picMkLst>
        </pc:picChg>
      </pc:sldChg>
      <pc:sldChg chg="delSp add mod setBg">
        <pc:chgData name="Landon Rutter" userId="07c1aaa6c21e76e0" providerId="LiveId" clId="{C19C98FA-F2DF-481E-90D5-CA36F66F3EC7}" dt="2021-09-12T10:19:33.082" v="4701" actId="478"/>
        <pc:sldMkLst>
          <pc:docMk/>
          <pc:sldMk cId="1484980354" sldId="278"/>
        </pc:sldMkLst>
        <pc:spChg chg="del">
          <ac:chgData name="Landon Rutter" userId="07c1aaa6c21e76e0" providerId="LiveId" clId="{C19C98FA-F2DF-481E-90D5-CA36F66F3EC7}" dt="2021-09-12T10:19:28.656" v="4700" actId="478"/>
          <ac:spMkLst>
            <pc:docMk/>
            <pc:sldMk cId="1484980354" sldId="278"/>
            <ac:spMk id="6" creationId="{676B5497-0447-4E30-932C-57F47A29849A}"/>
          </ac:spMkLst>
        </pc:spChg>
        <pc:spChg chg="del">
          <ac:chgData name="Landon Rutter" userId="07c1aaa6c21e76e0" providerId="LiveId" clId="{C19C98FA-F2DF-481E-90D5-CA36F66F3EC7}" dt="2021-09-12T10:19:28.656" v="4700" actId="478"/>
          <ac:spMkLst>
            <pc:docMk/>
            <pc:sldMk cId="1484980354" sldId="278"/>
            <ac:spMk id="7" creationId="{5C204344-42EC-47E8-9ED5-0866545B414E}"/>
          </ac:spMkLst>
        </pc:spChg>
        <pc:spChg chg="del">
          <ac:chgData name="Landon Rutter" userId="07c1aaa6c21e76e0" providerId="LiveId" clId="{C19C98FA-F2DF-481E-90D5-CA36F66F3EC7}" dt="2021-09-12T10:19:33.082" v="4701" actId="478"/>
          <ac:spMkLst>
            <pc:docMk/>
            <pc:sldMk cId="1484980354" sldId="278"/>
            <ac:spMk id="8" creationId="{5B954CEA-0337-490D-8E7F-4D8F6FCBF78F}"/>
          </ac:spMkLst>
        </pc:spChg>
        <pc:spChg chg="del">
          <ac:chgData name="Landon Rutter" userId="07c1aaa6c21e76e0" providerId="LiveId" clId="{C19C98FA-F2DF-481E-90D5-CA36F66F3EC7}" dt="2021-09-12T10:19:33.082" v="4701" actId="478"/>
          <ac:spMkLst>
            <pc:docMk/>
            <pc:sldMk cId="1484980354" sldId="278"/>
            <ac:spMk id="9" creationId="{63A347EA-6A05-41A9-9FB3-D26FD0B63255}"/>
          </ac:spMkLst>
        </pc:spChg>
        <pc:spChg chg="del">
          <ac:chgData name="Landon Rutter" userId="07c1aaa6c21e76e0" providerId="LiveId" clId="{C19C98FA-F2DF-481E-90D5-CA36F66F3EC7}" dt="2021-09-12T10:19:28.656" v="4700" actId="478"/>
          <ac:spMkLst>
            <pc:docMk/>
            <pc:sldMk cId="1484980354" sldId="278"/>
            <ac:spMk id="10" creationId="{21DE730B-B818-4D42-9B02-630739F4C386}"/>
          </ac:spMkLst>
        </pc:spChg>
        <pc:spChg chg="del">
          <ac:chgData name="Landon Rutter" userId="07c1aaa6c21e76e0" providerId="LiveId" clId="{C19C98FA-F2DF-481E-90D5-CA36F66F3EC7}" dt="2021-09-12T10:19:33.082" v="4701" actId="478"/>
          <ac:spMkLst>
            <pc:docMk/>
            <pc:sldMk cId="1484980354" sldId="278"/>
            <ac:spMk id="11" creationId="{2AECBE3C-CA35-4BEF-8353-EF6EE77F65EB}"/>
          </ac:spMkLst>
        </pc:spChg>
      </pc:sldChg>
      <pc:sldChg chg="addSp delSp modSp new mod ord setBg modAnim">
        <pc:chgData name="Landon Rutter" userId="07c1aaa6c21e76e0" providerId="LiveId" clId="{C19C98FA-F2DF-481E-90D5-CA36F66F3EC7}" dt="2021-09-12T11:29:51.238" v="4928"/>
        <pc:sldMkLst>
          <pc:docMk/>
          <pc:sldMk cId="1718606373" sldId="279"/>
        </pc:sldMkLst>
        <pc:spChg chg="del">
          <ac:chgData name="Landon Rutter" userId="07c1aaa6c21e76e0" providerId="LiveId" clId="{C19C98FA-F2DF-481E-90D5-CA36F66F3EC7}" dt="2021-09-12T11:23:36.557" v="4918" actId="478"/>
          <ac:spMkLst>
            <pc:docMk/>
            <pc:sldMk cId="1718606373" sldId="279"/>
            <ac:spMk id="2" creationId="{C809401B-2FC2-4331-96A4-6648CD86A6ED}"/>
          </ac:spMkLst>
        </pc:spChg>
        <pc:spChg chg="del">
          <ac:chgData name="Landon Rutter" userId="07c1aaa6c21e76e0" providerId="LiveId" clId="{C19C98FA-F2DF-481E-90D5-CA36F66F3EC7}" dt="2021-09-12T11:23:38.924" v="4919" actId="478"/>
          <ac:spMkLst>
            <pc:docMk/>
            <pc:sldMk cId="1718606373" sldId="279"/>
            <ac:spMk id="3" creationId="{B1196CC5-EF86-417E-98DD-D3136938469D}"/>
          </ac:spMkLst>
        </pc:spChg>
        <pc:picChg chg="add mod">
          <ac:chgData name="Landon Rutter" userId="07c1aaa6c21e76e0" providerId="LiveId" clId="{C19C98FA-F2DF-481E-90D5-CA36F66F3EC7}" dt="2021-09-12T11:26:32.936" v="4920" actId="931"/>
          <ac:picMkLst>
            <pc:docMk/>
            <pc:sldMk cId="1718606373" sldId="279"/>
            <ac:picMk id="5" creationId="{B86785EB-26D0-4372-9D91-C33682D517DE}"/>
          </ac:picMkLst>
        </pc:picChg>
      </pc:sldChg>
      <pc:sldChg chg="addSp delSp modSp new del mod setBg">
        <pc:chgData name="Landon Rutter" userId="07c1aaa6c21e76e0" providerId="LiveId" clId="{C19C98FA-F2DF-481E-90D5-CA36F66F3EC7}" dt="2021-09-12T10:19:22.286" v="4699" actId="47"/>
        <pc:sldMkLst>
          <pc:docMk/>
          <pc:sldMk cId="2945151425" sldId="279"/>
        </pc:sldMkLst>
        <pc:picChg chg="add del mod">
          <ac:chgData name="Landon Rutter" userId="07c1aaa6c21e76e0" providerId="LiveId" clId="{C19C98FA-F2DF-481E-90D5-CA36F66F3EC7}" dt="2021-09-12T10:19:18.011" v="4698" actId="478"/>
          <ac:picMkLst>
            <pc:docMk/>
            <pc:sldMk cId="2945151425" sldId="279"/>
            <ac:picMk id="5" creationId="{FF3AC1D5-D75F-424A-95DE-A6705B919B30}"/>
          </ac:picMkLst>
        </pc:picChg>
      </pc:sldChg>
      <pc:sldChg chg="modSp add modAnim">
        <pc:chgData name="Landon Rutter" userId="07c1aaa6c21e76e0" providerId="LiveId" clId="{C19C98FA-F2DF-481E-90D5-CA36F66F3EC7}" dt="2021-09-12T11:30:00.443" v="4932"/>
        <pc:sldMkLst>
          <pc:docMk/>
          <pc:sldMk cId="4275683356" sldId="280"/>
        </pc:sldMkLst>
        <pc:picChg chg="mod">
          <ac:chgData name="Landon Rutter" userId="07c1aaa6c21e76e0" providerId="LiveId" clId="{C19C98FA-F2DF-481E-90D5-CA36F66F3EC7}" dt="2021-09-12T11:29:21.980" v="4923" actId="14826"/>
          <ac:picMkLst>
            <pc:docMk/>
            <pc:sldMk cId="4275683356" sldId="280"/>
            <ac:picMk id="5" creationId="{B86785EB-26D0-4372-9D91-C33682D517DE}"/>
          </ac:picMkLst>
        </pc:picChg>
      </pc:sldChg>
      <pc:sldChg chg="modSp add mod modAnim">
        <pc:chgData name="Landon Rutter" userId="07c1aaa6c21e76e0" providerId="LiveId" clId="{C19C98FA-F2DF-481E-90D5-CA36F66F3EC7}" dt="2021-09-12T11:46:43.893" v="4954" actId="1076"/>
        <pc:sldMkLst>
          <pc:docMk/>
          <pc:sldMk cId="3735566389" sldId="281"/>
        </pc:sldMkLst>
        <pc:spChg chg="mod">
          <ac:chgData name="Landon Rutter" userId="07c1aaa6c21e76e0" providerId="LiveId" clId="{C19C98FA-F2DF-481E-90D5-CA36F66F3EC7}" dt="2021-09-12T11:46:43.893" v="4954" actId="1076"/>
          <ac:spMkLst>
            <pc:docMk/>
            <pc:sldMk cId="3735566389" sldId="281"/>
            <ac:spMk id="2" creationId="{6F89A2FC-BE8B-445E-94A6-FE0F2A79299E}"/>
          </ac:spMkLst>
        </pc:spChg>
      </pc:sldChg>
      <pc:sldChg chg="modSp add modAnim">
        <pc:chgData name="Landon Rutter" userId="07c1aaa6c21e76e0" providerId="LiveId" clId="{C19C98FA-F2DF-481E-90D5-CA36F66F3EC7}" dt="2021-09-14T12:55:39.092" v="5000" actId="20577"/>
        <pc:sldMkLst>
          <pc:docMk/>
          <pc:sldMk cId="64878552" sldId="282"/>
        </pc:sldMkLst>
        <pc:spChg chg="mod">
          <ac:chgData name="Landon Rutter" userId="07c1aaa6c21e76e0" providerId="LiveId" clId="{C19C98FA-F2DF-481E-90D5-CA36F66F3EC7}" dt="2021-09-14T12:55:39.092" v="5000" actId="20577"/>
          <ac:spMkLst>
            <pc:docMk/>
            <pc:sldMk cId="64878552" sldId="282"/>
            <ac:spMk id="2" creationId="{6F89A2FC-BE8B-445E-94A6-FE0F2A79299E}"/>
          </ac:spMkLst>
        </pc:spChg>
      </pc:sldChg>
      <pc:sldChg chg="modSp add mod modAnim">
        <pc:chgData name="Landon Rutter" userId="07c1aaa6c21e76e0" providerId="LiveId" clId="{C19C98FA-F2DF-481E-90D5-CA36F66F3EC7}" dt="2021-09-14T13:00:48.857" v="5128" actId="114"/>
        <pc:sldMkLst>
          <pc:docMk/>
          <pc:sldMk cId="2233131962" sldId="283"/>
        </pc:sldMkLst>
        <pc:spChg chg="mod">
          <ac:chgData name="Landon Rutter" userId="07c1aaa6c21e76e0" providerId="LiveId" clId="{C19C98FA-F2DF-481E-90D5-CA36F66F3EC7}" dt="2021-09-14T13:00:48.857" v="5128" actId="114"/>
          <ac:spMkLst>
            <pc:docMk/>
            <pc:sldMk cId="2233131962" sldId="283"/>
            <ac:spMk id="2" creationId="{6F89A2FC-BE8B-445E-94A6-FE0F2A79299E}"/>
          </ac:spMkLst>
        </pc:spChg>
      </pc:sldChg>
      <pc:sldMasterChg chg="setBg modSldLayout">
        <pc:chgData name="Landon Rutter" userId="07c1aaa6c21e76e0" providerId="LiveId" clId="{C19C98FA-F2DF-481E-90D5-CA36F66F3EC7}" dt="2021-09-12T10:19:04.709" v="4696"/>
        <pc:sldMasterMkLst>
          <pc:docMk/>
          <pc:sldMasterMk cId="2499328860" sldId="2147483648"/>
        </pc:sldMasterMkLst>
        <pc:sldLayoutChg chg="setBg">
          <pc:chgData name="Landon Rutter" userId="07c1aaa6c21e76e0" providerId="LiveId" clId="{C19C98FA-F2DF-481E-90D5-CA36F66F3EC7}" dt="2021-09-12T10:19:04.709" v="4696"/>
          <pc:sldLayoutMkLst>
            <pc:docMk/>
            <pc:sldMasterMk cId="2499328860" sldId="2147483648"/>
            <pc:sldLayoutMk cId="2661125845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F5D5-6A4D-42B1-85AE-A92C542AB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F3E1B-DD1B-4BE3-AA54-1DF30B989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112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32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6785EB-26D0-4372-9D91-C33682D51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58750"/>
            <a:ext cx="7239000" cy="65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0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182129" y="924904"/>
            <a:ext cx="863701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Definitions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Gender Dysphoria </a:t>
            </a:r>
            <a:r>
              <a:rPr lang="en-US" sz="3200" dirty="0">
                <a:latin typeface="Arial Narrow" panose="020B0606020202030204" pitchFamily="34" charset="0"/>
              </a:rPr>
              <a:t>– The disconnect a person feels between their biological sex and their gender* (internal sense of self).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5</a:t>
            </a:r>
            <a:r>
              <a:rPr lang="en-US" sz="3200" baseline="30000" dirty="0">
                <a:latin typeface="Arial Narrow" panose="020B0606020202030204" pitchFamily="34" charset="0"/>
              </a:rPr>
              <a:t>th</a:t>
            </a:r>
            <a:r>
              <a:rPr lang="en-US" sz="3200" dirty="0">
                <a:latin typeface="Arial Narrow" panose="020B0606020202030204" pitchFamily="34" charset="0"/>
              </a:rPr>
              <a:t> edition (2013) of </a:t>
            </a:r>
            <a:r>
              <a:rPr lang="en-US" sz="3200" i="1" dirty="0">
                <a:latin typeface="Arial Narrow" panose="020B0606020202030204" pitchFamily="34" charset="0"/>
              </a:rPr>
              <a:t>Diagnostic and Statistical Manuel of Mental Disorders </a:t>
            </a:r>
            <a:r>
              <a:rPr lang="en-US" sz="3200" dirty="0">
                <a:latin typeface="Arial Narrow" panose="020B0606020202030204" pitchFamily="34" charset="0"/>
              </a:rPr>
              <a:t>replaced “Gender Identity Disorder” with “Gender Dysphoria.”</a:t>
            </a:r>
          </a:p>
          <a:p>
            <a:pPr lvl="1"/>
            <a:endParaRPr lang="en-US" sz="3200" dirty="0">
              <a:latin typeface="Arial Narrow" panose="020B0606020202030204" pitchFamily="34" charset="0"/>
            </a:endParaRPr>
          </a:p>
          <a:p>
            <a:pPr algn="r"/>
            <a:r>
              <a:rPr lang="en-US" sz="2400" dirty="0">
                <a:latin typeface="Arial Narrow" panose="020B0606020202030204" pitchFamily="34" charset="0"/>
              </a:rPr>
              <a:t>*based on modern usage</a:t>
            </a: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53491" y="1382286"/>
            <a:ext cx="86370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Narrow" panose="020B0606020202030204" pitchFamily="34" charset="0"/>
              </a:rPr>
              <a:t>“People with gender dysphoria may often experience significant distress and/or problems functioning associated with this conflict between the way they feel and think of themselves (referred to as experienced or expressed gender) and their physical or assigned gender.” </a:t>
            </a:r>
          </a:p>
          <a:p>
            <a:pPr algn="ctr"/>
            <a:endParaRPr lang="en-US" sz="800" dirty="0">
              <a:latin typeface="Arial Narrow" panose="020B0606020202030204" pitchFamily="34" charset="0"/>
            </a:endParaRPr>
          </a:p>
          <a:p>
            <a:pPr algn="ctr"/>
            <a:r>
              <a:rPr lang="en-US" sz="3600" i="1" dirty="0">
                <a:latin typeface="Arial Narrow" panose="020B0606020202030204" pitchFamily="34" charset="0"/>
              </a:rPr>
              <a:t>- American Psychiatric Association</a:t>
            </a:r>
            <a:endParaRPr lang="en-US" sz="32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6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182129" y="924904"/>
            <a:ext cx="863701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Definitions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Transgender </a:t>
            </a:r>
            <a:r>
              <a:rPr lang="en-US" sz="3200" dirty="0">
                <a:latin typeface="Arial Narrow" panose="020B0606020202030204" pitchFamily="34" charset="0"/>
              </a:rPr>
              <a:t>– denoting or relating to a person whose sense of personal identity and gender does not correspond with their birth sex.                              </a:t>
            </a:r>
            <a:r>
              <a:rPr lang="en-US" sz="3200" i="1" dirty="0">
                <a:latin typeface="Arial Narrow" panose="020B0606020202030204" pitchFamily="34" charset="0"/>
              </a:rPr>
              <a:t>- Oxford Languages</a:t>
            </a:r>
            <a:endParaRPr lang="en-US" sz="36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5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182129" y="924904"/>
            <a:ext cx="86370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Definitions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Transgender </a:t>
            </a:r>
            <a:r>
              <a:rPr lang="en-US" sz="3200" dirty="0">
                <a:latin typeface="Arial Narrow" panose="020B0606020202030204" pitchFamily="34" charset="0"/>
              </a:rPr>
              <a:t>– “An umbrella term for the many ways in which people might experience and/or present and express (or live out) their gender identities differently from people whose sense of gender identity is congruent with their biological sex” </a:t>
            </a:r>
            <a:r>
              <a:rPr lang="en-US" sz="3200" i="1" dirty="0">
                <a:latin typeface="Arial Narrow" panose="020B0606020202030204" pitchFamily="34" charset="0"/>
              </a:rPr>
              <a:t>-Mark Yarhouse</a:t>
            </a:r>
            <a:endParaRPr lang="en-US" sz="36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327062" y="2694833"/>
            <a:ext cx="86370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Scripture is not silent on this issue!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latin typeface="Arial Narrow" panose="020B0606020202030204" pitchFamily="34" charset="0"/>
              </a:rPr>
              <a:t>2</a:t>
            </a:r>
            <a:r>
              <a:rPr lang="en-US" sz="4000">
                <a:latin typeface="Arial Narrow" panose="020B0606020202030204" pitchFamily="34" charset="0"/>
              </a:rPr>
              <a:t> </a:t>
            </a:r>
            <a:r>
              <a:rPr lang="en-US" sz="4000" dirty="0">
                <a:latin typeface="Arial Narrow" panose="020B0606020202030204" pitchFamily="34" charset="0"/>
              </a:rPr>
              <a:t>Pet. 1:3-4; Eccl. 1:9-10</a:t>
            </a:r>
          </a:p>
        </p:txBody>
      </p:sp>
    </p:spTree>
    <p:extLst>
      <p:ext uri="{BB962C8B-B14F-4D97-AF65-F5344CB8AC3E}">
        <p14:creationId xmlns:p14="http://schemas.microsoft.com/office/powerpoint/2010/main" val="8112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327062" y="2694833"/>
            <a:ext cx="86370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Genesis 1:26-28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4000" i="1" dirty="0">
                <a:latin typeface="Arial Narrow" panose="020B0606020202030204" pitchFamily="34" charset="0"/>
              </a:rPr>
              <a:t>Page 1 in pew Bible</a:t>
            </a:r>
          </a:p>
        </p:txBody>
      </p:sp>
    </p:spTree>
    <p:extLst>
      <p:ext uri="{BB962C8B-B14F-4D97-AF65-F5344CB8AC3E}">
        <p14:creationId xmlns:p14="http://schemas.microsoft.com/office/powerpoint/2010/main" val="271129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924904"/>
            <a:ext cx="863701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Bible and Transgenderism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God created male and female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Creation went from “good” to “very good”       (Gen. 1:31)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Each sex/gender complimented and completed the other (Gen. 2:23-24)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Sexual expression was found in a one male, one female marriage relationship (Gen. 1:28; 2:24)</a:t>
            </a:r>
          </a:p>
        </p:txBody>
      </p:sp>
    </p:spTree>
    <p:extLst>
      <p:ext uri="{BB962C8B-B14F-4D97-AF65-F5344CB8AC3E}">
        <p14:creationId xmlns:p14="http://schemas.microsoft.com/office/powerpoint/2010/main" val="25700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924904"/>
            <a:ext cx="86370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Bible and Transgenderism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God created male and female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This original design remained the standard   (Matt. 19:4-5; Eph. 5:22-33; 1 Cor. 11:1-16;          1 Pet. 3:1-7)</a:t>
            </a:r>
          </a:p>
        </p:txBody>
      </p:sp>
    </p:spTree>
    <p:extLst>
      <p:ext uri="{BB962C8B-B14F-4D97-AF65-F5344CB8AC3E}">
        <p14:creationId xmlns:p14="http://schemas.microsoft.com/office/powerpoint/2010/main" val="102122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924904"/>
            <a:ext cx="86370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Bible and Transgenderism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Male and female were created in His image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2800" dirty="0">
                <a:latin typeface="Arial Narrow" panose="020B0606020202030204" pitchFamily="34" charset="0"/>
              </a:rPr>
              <a:t>The male and female body are unique reflections of God’s image. </a:t>
            </a:r>
          </a:p>
          <a:p>
            <a:pPr marL="1028700" lvl="1" indent="-571500">
              <a:buFontTx/>
              <a:buChar char="-"/>
            </a:pPr>
            <a:endParaRPr lang="en-US" sz="7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2800" dirty="0">
                <a:latin typeface="Arial Narrow" panose="020B0606020202030204" pitchFamily="34" charset="0"/>
              </a:rPr>
              <a:t>Heb. for “image” (Gen. 1:27) is </a:t>
            </a:r>
            <a:r>
              <a:rPr lang="en-US" sz="2800" i="1" dirty="0" err="1">
                <a:latin typeface="Arial Narrow" panose="020B0606020202030204" pitchFamily="34" charset="0"/>
              </a:rPr>
              <a:t>selem</a:t>
            </a:r>
            <a:endParaRPr lang="en-US" sz="2800" i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700" i="1" dirty="0"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r>
              <a:rPr lang="en-US" sz="2800" dirty="0">
                <a:latin typeface="Arial Narrow" panose="020B0606020202030204" pitchFamily="34" charset="0"/>
              </a:rPr>
              <a:t>Often used to describe a physical image that represents an invisible (false) deity (e.g. 2 Chr. 23:17). </a:t>
            </a:r>
          </a:p>
          <a:p>
            <a:pPr marL="1485900" lvl="2" indent="-571500">
              <a:buFontTx/>
              <a:buChar char="-"/>
            </a:pPr>
            <a:endParaRPr lang="en-US" sz="700" dirty="0"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r>
              <a:rPr lang="en-US" sz="2800" dirty="0">
                <a:latin typeface="Arial Narrow" panose="020B0606020202030204" pitchFamily="34" charset="0"/>
              </a:rPr>
              <a:t>Our physical bodies are representations of the invisible, True and Living God. </a:t>
            </a:r>
          </a:p>
        </p:txBody>
      </p:sp>
    </p:spTree>
    <p:extLst>
      <p:ext uri="{BB962C8B-B14F-4D97-AF65-F5344CB8AC3E}">
        <p14:creationId xmlns:p14="http://schemas.microsoft.com/office/powerpoint/2010/main" val="87173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53491" y="1261788"/>
            <a:ext cx="863701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image of God as it relates to our male and female bodies: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“a declaration that God intended to create human persons to be the physical means through which he would manifest his own divine presence </a:t>
            </a: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in the world.” </a:t>
            </a:r>
          </a:p>
          <a:p>
            <a:pPr algn="ctr"/>
            <a:endParaRPr lang="en-US" sz="800" dirty="0">
              <a:latin typeface="Arial Narrow" panose="020B0606020202030204" pitchFamily="34" charset="0"/>
            </a:endParaRPr>
          </a:p>
          <a:p>
            <a:pPr algn="ctr"/>
            <a:r>
              <a:rPr lang="en-US" sz="3600" i="1" dirty="0">
                <a:latin typeface="Arial Narrow" panose="020B0606020202030204" pitchFamily="34" charset="0"/>
              </a:rPr>
              <a:t>-Marc Cortez </a:t>
            </a:r>
            <a:endParaRPr lang="en-US" sz="28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3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6785EB-26D0-4372-9D91-C33682D51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4341" y="158750"/>
            <a:ext cx="5435318" cy="65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8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327062" y="2694833"/>
            <a:ext cx="86370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1 Corinthians 6:18-20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4000" i="1" dirty="0">
                <a:latin typeface="Arial Narrow" panose="020B0606020202030204" pitchFamily="34" charset="0"/>
              </a:rPr>
              <a:t>Page 955 in pew Bible</a:t>
            </a:r>
          </a:p>
        </p:txBody>
      </p:sp>
    </p:spTree>
    <p:extLst>
      <p:ext uri="{BB962C8B-B14F-4D97-AF65-F5344CB8AC3E}">
        <p14:creationId xmlns:p14="http://schemas.microsoft.com/office/powerpoint/2010/main" val="185730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924904"/>
            <a:ext cx="8637017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Bible and Transgenderism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latin typeface="Arial Narrow" panose="020B0606020202030204" pitchFamily="34" charset="0"/>
              </a:rPr>
              <a:t>How We View Our Bodies Matters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100" dirty="0">
                <a:latin typeface="Arial Narrow" panose="020B0606020202030204" pitchFamily="34" charset="0"/>
              </a:rPr>
              <a:t>The male and female body were designed with purpose – to be the temple of God’s Spirit.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100" dirty="0">
                <a:latin typeface="Arial Narrow" panose="020B0606020202030204" pitchFamily="34" charset="0"/>
              </a:rPr>
              <a:t>Just as the actual temple wasn’t to be defiled, neither is the male/female body. 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100" dirty="0">
                <a:latin typeface="Arial Narrow" panose="020B0606020202030204" pitchFamily="34" charset="0"/>
              </a:rPr>
              <a:t>We are called to glorify God in the bodies we’ve been given. </a:t>
            </a:r>
          </a:p>
        </p:txBody>
      </p:sp>
    </p:spTree>
    <p:extLst>
      <p:ext uri="{BB962C8B-B14F-4D97-AF65-F5344CB8AC3E}">
        <p14:creationId xmlns:p14="http://schemas.microsoft.com/office/powerpoint/2010/main" val="286097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924904"/>
            <a:ext cx="8637017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Bible and Transgenderism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latin typeface="Arial Narrow" panose="020B0606020202030204" pitchFamily="34" charset="0"/>
              </a:rPr>
              <a:t>The Body and Our Inner Self (spirit) are Linked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100" dirty="0">
                <a:latin typeface="Arial Narrow" panose="020B0606020202030204" pitchFamily="34" charset="0"/>
              </a:rPr>
              <a:t>1 Cor. 6:19, “body” (male/female body) and “you” (body, mind, and spirit) are used interchangeably (see also Rom. 6:13; 12:1).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100" dirty="0">
                <a:latin typeface="Arial Narrow" panose="020B0606020202030204" pitchFamily="34" charset="0"/>
              </a:rPr>
              <a:t>This truth goes against “how I feel about myself determines who I am…” or “I have a male brain in a female body…”</a:t>
            </a:r>
          </a:p>
        </p:txBody>
      </p:sp>
    </p:spTree>
    <p:extLst>
      <p:ext uri="{BB962C8B-B14F-4D97-AF65-F5344CB8AC3E}">
        <p14:creationId xmlns:p14="http://schemas.microsoft.com/office/powerpoint/2010/main" val="352669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924904"/>
            <a:ext cx="8637017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Bible and Transgenderism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latin typeface="Arial Narrow" panose="020B0606020202030204" pitchFamily="34" charset="0"/>
              </a:rPr>
              <a:t>Feelings Do Not Determine Male or Female, </a:t>
            </a:r>
            <a:r>
              <a:rPr lang="en-US" sz="3100" b="1" dirty="0" err="1">
                <a:latin typeface="Arial Narrow" panose="020B0606020202030204" pitchFamily="34" charset="0"/>
              </a:rPr>
              <a:t>etc</a:t>
            </a:r>
            <a:r>
              <a:rPr lang="en-US" sz="3100" b="1" dirty="0">
                <a:latin typeface="Arial Narrow" panose="020B0606020202030204" pitchFamily="34" charset="0"/>
              </a:rPr>
              <a:t>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100" dirty="0">
                <a:latin typeface="Arial Narrow" panose="020B0606020202030204" pitchFamily="34" charset="0"/>
              </a:rPr>
              <a:t>Gender dysphoria and transgenderism is about how one </a:t>
            </a:r>
            <a:r>
              <a:rPr lang="en-US" sz="3100" i="1" dirty="0">
                <a:latin typeface="Arial Narrow" panose="020B0606020202030204" pitchFamily="34" charset="0"/>
              </a:rPr>
              <a:t>feels </a:t>
            </a:r>
            <a:r>
              <a:rPr lang="en-US" sz="3100" dirty="0">
                <a:latin typeface="Arial Narrow" panose="020B0606020202030204" pitchFamily="34" charset="0"/>
              </a:rPr>
              <a:t>about themselves. 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100" dirty="0">
                <a:latin typeface="Arial Narrow" panose="020B0606020202030204" pitchFamily="34" charset="0"/>
              </a:rPr>
              <a:t>The heart is not a reliable guide!                          (Jer. 17:9; Pr. 3:5-6; 14:12)</a:t>
            </a:r>
          </a:p>
        </p:txBody>
      </p:sp>
    </p:spTree>
    <p:extLst>
      <p:ext uri="{BB962C8B-B14F-4D97-AF65-F5344CB8AC3E}">
        <p14:creationId xmlns:p14="http://schemas.microsoft.com/office/powerpoint/2010/main" val="101042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924904"/>
            <a:ext cx="8637017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Bible and Transgenderism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b="1" dirty="0">
                <a:latin typeface="Arial Narrow" panose="020B0606020202030204" pitchFamily="34" charset="0"/>
              </a:rPr>
              <a:t>We can embrace our true identity in Jesus Christ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100" dirty="0">
                <a:latin typeface="Arial Narrow" panose="020B0606020202030204" pitchFamily="34" charset="0"/>
              </a:rPr>
              <a:t>We were created as male and female image bearers of God (Gen. 1:27).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100" dirty="0">
                <a:latin typeface="Arial Narrow" panose="020B0606020202030204" pitchFamily="34" charset="0"/>
              </a:rPr>
              <a:t>Although we’ve shattered this image through sin, Jesus can bring restoration and help us see our true identity in Him more clearly (Col. 3:9b-11).  </a:t>
            </a:r>
          </a:p>
          <a:p>
            <a:pPr marL="914400" lvl="1" indent="-457200">
              <a:buFontTx/>
              <a:buChar char="-"/>
            </a:pPr>
            <a:endParaRPr lang="en-US" sz="3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5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B43C2-1712-4ACF-9BCC-AB63B30B4E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ABD6B-BFC7-4830-A22C-E6A3B160FA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DB58E3-DA6C-430A-91DB-288D1AFB0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80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1DE730B-B818-4D42-9B02-630739F4C386}"/>
              </a:ext>
            </a:extLst>
          </p:cNvPr>
          <p:cNvSpPr/>
          <p:nvPr/>
        </p:nvSpPr>
        <p:spPr>
          <a:xfrm rot="5562284">
            <a:off x="3225507" y="-4301720"/>
            <a:ext cx="2770458" cy="9410666"/>
          </a:xfrm>
          <a:prstGeom prst="rect">
            <a:avLst/>
          </a:prstGeom>
          <a:solidFill>
            <a:srgbClr val="5BCEF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ECBE3C-CA35-4BEF-8353-EF6EE77F65EB}"/>
              </a:ext>
            </a:extLst>
          </p:cNvPr>
          <p:cNvSpPr/>
          <p:nvPr/>
        </p:nvSpPr>
        <p:spPr>
          <a:xfrm rot="5591958">
            <a:off x="2543736" y="2555873"/>
            <a:ext cx="4141176" cy="9542826"/>
          </a:xfrm>
          <a:prstGeom prst="rect">
            <a:avLst/>
          </a:prstGeom>
          <a:solidFill>
            <a:srgbClr val="5BCEFA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204344-42EC-47E8-9ED5-0866545B414E}"/>
              </a:ext>
            </a:extLst>
          </p:cNvPr>
          <p:cNvSpPr/>
          <p:nvPr/>
        </p:nvSpPr>
        <p:spPr>
          <a:xfrm rot="5552184">
            <a:off x="3222510" y="-4410972"/>
            <a:ext cx="2657020" cy="9522332"/>
          </a:xfrm>
          <a:prstGeom prst="rect">
            <a:avLst/>
          </a:prstGeom>
          <a:solidFill>
            <a:srgbClr val="F5A9B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54CEA-0337-490D-8E7F-4D8F6FCBF78F}"/>
              </a:ext>
            </a:extLst>
          </p:cNvPr>
          <p:cNvSpPr/>
          <p:nvPr/>
        </p:nvSpPr>
        <p:spPr>
          <a:xfrm rot="5581858">
            <a:off x="2384236" y="2777506"/>
            <a:ext cx="4359016" cy="9517333"/>
          </a:xfrm>
          <a:prstGeom prst="rect">
            <a:avLst/>
          </a:prstGeom>
          <a:solidFill>
            <a:srgbClr val="F5A9B8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A347EA-6A05-41A9-9FB3-D26FD0B63255}"/>
              </a:ext>
            </a:extLst>
          </p:cNvPr>
          <p:cNvSpPr/>
          <p:nvPr/>
        </p:nvSpPr>
        <p:spPr>
          <a:xfrm rot="5591958">
            <a:off x="2297975" y="3275775"/>
            <a:ext cx="4518812" cy="9542825"/>
          </a:xfrm>
          <a:prstGeom prst="rect">
            <a:avLst/>
          </a:prstGeom>
          <a:solidFill>
            <a:srgbClr val="5BCEFA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7B40F5-CB5C-4E8E-A88F-33281704828F}"/>
              </a:ext>
            </a:extLst>
          </p:cNvPr>
          <p:cNvSpPr/>
          <p:nvPr/>
        </p:nvSpPr>
        <p:spPr>
          <a:xfrm>
            <a:off x="1254075" y="2809627"/>
            <a:ext cx="6663558" cy="1287327"/>
          </a:xfrm>
          <a:prstGeom prst="rect">
            <a:avLst/>
          </a:prstGeom>
          <a:solidFill>
            <a:schemeClr val="bg1"/>
          </a:solidFill>
          <a:ln w="38100">
            <a:gradFill flip="none" rotWithShape="1">
              <a:gsLst>
                <a:gs pos="0">
                  <a:srgbClr val="5BCEFA"/>
                </a:gs>
                <a:gs pos="100000">
                  <a:srgbClr val="F5A9B8"/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the fifth edition of the DSM (2013), “Gender Identity Disorder” was replaced with “Gender Dysphoria” to remove the stigma associated with the word “disorder.” - 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556A7C-E309-4039-AEEC-059A3ED29D06}"/>
              </a:ext>
            </a:extLst>
          </p:cNvPr>
          <p:cNvSpPr txBox="1"/>
          <p:nvPr/>
        </p:nvSpPr>
        <p:spPr>
          <a:xfrm>
            <a:off x="1126557" y="2926143"/>
            <a:ext cx="6968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LEMON MILK Light" panose="00000400000000000000" pitchFamily="50" charset="0"/>
              </a:rPr>
              <a:t>A BIBLICAL PERSPECTIVE 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6B5497-0447-4E30-932C-57F47A29849A}"/>
              </a:ext>
            </a:extLst>
          </p:cNvPr>
          <p:cNvSpPr/>
          <p:nvPr/>
        </p:nvSpPr>
        <p:spPr>
          <a:xfrm rot="5562284">
            <a:off x="3532917" y="-4577260"/>
            <a:ext cx="2105874" cy="9599768"/>
          </a:xfrm>
          <a:prstGeom prst="rect">
            <a:avLst/>
          </a:prstGeom>
          <a:solidFill>
            <a:srgbClr val="5BCEF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7EE811-07E0-4932-AF50-16A64E1FD165}"/>
              </a:ext>
            </a:extLst>
          </p:cNvPr>
          <p:cNvSpPr txBox="1"/>
          <p:nvPr/>
        </p:nvSpPr>
        <p:spPr>
          <a:xfrm>
            <a:off x="1119391" y="3242971"/>
            <a:ext cx="6968358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800" spc="300" dirty="0">
                <a:latin typeface="LEMON MILK Medium" panose="00000600000000000000" pitchFamily="50" charset="0"/>
              </a:rPr>
              <a:t>transgenderism</a:t>
            </a:r>
          </a:p>
        </p:txBody>
      </p:sp>
    </p:spTree>
    <p:extLst>
      <p:ext uri="{BB962C8B-B14F-4D97-AF65-F5344CB8AC3E}">
        <p14:creationId xmlns:p14="http://schemas.microsoft.com/office/powerpoint/2010/main" val="147677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B43C2-1712-4ACF-9BCC-AB63B30B4E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ABD6B-BFC7-4830-A22C-E6A3B160FA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DB58E3-DA6C-430A-91DB-288D1AFB0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DBB7D4-2277-4FF4-8DD1-DA801DA85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3050"/>
            <a:ext cx="9144000" cy="517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6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DBB7D4-2277-4FF4-8DD1-DA801DA85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293816"/>
            <a:ext cx="11764950" cy="427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1012034" y="2767280"/>
            <a:ext cx="7267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Christians need to know where to stand on this issue, and </a:t>
            </a:r>
            <a:r>
              <a:rPr lang="en-US" sz="4000" b="1" i="1" dirty="0">
                <a:latin typeface="Arial Narrow" panose="020B0606020202030204" pitchFamily="34" charset="0"/>
              </a:rPr>
              <a:t>why.</a:t>
            </a:r>
            <a:endParaRPr lang="en-US" sz="4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8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182130" y="924904"/>
            <a:ext cx="826403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Definitions</a:t>
            </a:r>
          </a:p>
          <a:p>
            <a:endParaRPr lang="en-US" sz="24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Biological Sex – </a:t>
            </a:r>
            <a:r>
              <a:rPr lang="en-US" sz="3600" dirty="0">
                <a:latin typeface="Arial Narrow" panose="020B0606020202030204" pitchFamily="34" charset="0"/>
              </a:rPr>
              <a:t>the physical characteristics that distinguish a male body from a female body (e.g. chromosomes, reproductive organs)   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182130" y="924904"/>
            <a:ext cx="873327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Definitions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Gender </a:t>
            </a:r>
            <a:r>
              <a:rPr lang="en-US" sz="3600" dirty="0">
                <a:latin typeface="Arial Narrow" panose="020B0606020202030204" pitchFamily="34" charset="0"/>
              </a:rPr>
              <a:t>- the behavioral, cultural, or psychological traits typically associated with one sex (Merriam-Webster).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Modern society has divorced gender from sex claiming gender is not determined by one’s body, but by ones internal sense of self. </a:t>
            </a: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4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182129" y="924904"/>
            <a:ext cx="863701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Definitions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Gender Identity </a:t>
            </a:r>
            <a:r>
              <a:rPr lang="en-US" sz="3600" dirty="0">
                <a:latin typeface="Arial Narrow" panose="020B0606020202030204" pitchFamily="34" charset="0"/>
              </a:rPr>
              <a:t>– The gender* a person identifies with.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May or may not align with one’s biological sex.</a:t>
            </a:r>
          </a:p>
          <a:p>
            <a:endParaRPr lang="en-US" sz="3600" dirty="0">
              <a:latin typeface="Arial Narrow" panose="020B0606020202030204" pitchFamily="34" charset="0"/>
            </a:endParaRPr>
          </a:p>
          <a:p>
            <a:endParaRPr lang="en-US" sz="3600" dirty="0">
              <a:latin typeface="Arial Narrow" panose="020B0606020202030204" pitchFamily="34" charset="0"/>
            </a:endParaRPr>
          </a:p>
          <a:p>
            <a:pPr algn="r"/>
            <a:r>
              <a:rPr lang="en-US" sz="2400" dirty="0">
                <a:latin typeface="Arial Narrow" panose="020B0606020202030204" pitchFamily="34" charset="0"/>
              </a:rPr>
              <a:t>*based on modern usage</a:t>
            </a: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9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810</Words>
  <Application>Microsoft Office PowerPoint</Application>
  <PresentationFormat>On-screen Show (4:3)</PresentationFormat>
  <Paragraphs>106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LEMON MILK Light</vt:lpstr>
      <vt:lpstr>LEMON MILK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15</cp:revision>
  <dcterms:created xsi:type="dcterms:W3CDTF">2021-09-07T16:48:26Z</dcterms:created>
  <dcterms:modified xsi:type="dcterms:W3CDTF">2021-09-14T13:02:09Z</dcterms:modified>
</cp:coreProperties>
</file>