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8" r:id="rId2"/>
    <p:sldId id="262" r:id="rId3"/>
    <p:sldId id="263" r:id="rId4"/>
    <p:sldId id="272" r:id="rId5"/>
    <p:sldId id="301" r:id="rId6"/>
    <p:sldId id="273" r:id="rId7"/>
    <p:sldId id="264" r:id="rId8"/>
    <p:sldId id="274" r:id="rId9"/>
    <p:sldId id="265" r:id="rId10"/>
    <p:sldId id="295" r:id="rId11"/>
    <p:sldId id="266" r:id="rId12"/>
    <p:sldId id="296" r:id="rId13"/>
    <p:sldId id="271" r:id="rId14"/>
    <p:sldId id="298" r:id="rId15"/>
    <p:sldId id="270" r:id="rId16"/>
    <p:sldId id="297" r:id="rId17"/>
    <p:sldId id="302" r:id="rId18"/>
    <p:sldId id="299" r:id="rId19"/>
    <p:sldId id="269" r:id="rId20"/>
    <p:sldId id="282" r:id="rId21"/>
    <p:sldId id="268" r:id="rId22"/>
    <p:sldId id="283" r:id="rId23"/>
    <p:sldId id="275" r:id="rId24"/>
    <p:sldId id="300" r:id="rId25"/>
    <p:sldId id="278" r:id="rId26"/>
    <p:sldId id="285" r:id="rId27"/>
    <p:sldId id="279" r:id="rId28"/>
    <p:sldId id="292" r:id="rId29"/>
    <p:sldId id="280" r:id="rId30"/>
    <p:sldId id="293" r:id="rId31"/>
    <p:sldId id="290" r:id="rId32"/>
    <p:sldId id="281" r:id="rId33"/>
    <p:sldId id="294" r:id="rId34"/>
    <p:sldId id="286" r:id="rId35"/>
    <p:sldId id="303" r:id="rId36"/>
  </p:sldIdLst>
  <p:sldSz cx="9144000" cy="6858000" type="screen4x3"/>
  <p:notesSz cx="6858000"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2C9"/>
    <a:srgbClr val="F4F4E7"/>
    <a:srgbClr val="EAEDF0"/>
    <a:srgbClr val="2D8537"/>
    <a:srgbClr val="EEE5D0"/>
    <a:srgbClr val="384050"/>
    <a:srgbClr val="EBEBEB"/>
    <a:srgbClr val="71757D"/>
    <a:srgbClr val="DAAE88"/>
    <a:srgbClr val="C5B66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64" autoAdjust="0"/>
    <p:restoredTop sz="48309" autoAdjust="0"/>
  </p:normalViewPr>
  <p:slideViewPr>
    <p:cSldViewPr snapToGrid="0" snapToObjects="1">
      <p:cViewPr varScale="1">
        <p:scale>
          <a:sx n="42" d="100"/>
          <a:sy n="42" d="100"/>
        </p:scale>
        <p:origin x="2779"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1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14"/>
          </a:xfrm>
          <a:prstGeom prst="rect">
            <a:avLst/>
          </a:prstGeom>
        </p:spPr>
        <p:txBody>
          <a:bodyPr vert="horz" lIns="91440" tIns="45720" rIns="91440" bIns="45720" rtlCol="0"/>
          <a:lstStyle>
            <a:lvl1pPr algn="r">
              <a:defRPr sz="1200"/>
            </a:lvl1pPr>
          </a:lstStyle>
          <a:p>
            <a:fld id="{98CC27A2-6090-4E53-9E8D-776777D16784}" type="datetimeFigureOut">
              <a:rPr lang="en-US" smtClean="0"/>
              <a:pPr/>
              <a:t>8/1/2021</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3331"/>
            <a:ext cx="5486400" cy="419052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5"/>
            <a:ext cx="2971800" cy="46561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5045"/>
            <a:ext cx="2971800" cy="465614"/>
          </a:xfrm>
          <a:prstGeom prst="rect">
            <a:avLst/>
          </a:prstGeom>
        </p:spPr>
        <p:txBody>
          <a:bodyPr vert="horz" lIns="91440" tIns="45720" rIns="91440" bIns="45720" rtlCol="0" anchor="b"/>
          <a:lstStyle>
            <a:lvl1pPr algn="r">
              <a:defRPr sz="1200"/>
            </a:lvl1pPr>
          </a:lstStyle>
          <a:p>
            <a:fld id="{2B0955EF-C8C8-4F1A-B718-1AE233DFA78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0955EF-C8C8-4F1A-B718-1AE233DFA78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0955EF-C8C8-4F1A-B718-1AE233DFA78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0955EF-C8C8-4F1A-B718-1AE233DFA78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B0955EF-C8C8-4F1A-B718-1AE233DFA78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0955EF-C8C8-4F1A-B718-1AE233DFA78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0955EF-C8C8-4F1A-B718-1AE233DFA78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0955EF-C8C8-4F1A-B718-1AE233DFA78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0955EF-C8C8-4F1A-B718-1AE233DFA78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0955EF-C8C8-4F1A-B718-1AE233DFA78E}" type="slidenum">
              <a:rPr lang="en-US" smtClean="0"/>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0955EF-C8C8-4F1A-B718-1AE233DFA78E}" type="slidenum">
              <a:rPr lang="en-US" smtClean="0"/>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B0955EF-C8C8-4F1A-B718-1AE233DFA78E}"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B0955EF-C8C8-4F1A-B718-1AE233DFA78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0955EF-C8C8-4F1A-B718-1AE233DFA78E}" type="slidenum">
              <a:rPr lang="en-US" smtClean="0"/>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2B0955EF-C8C8-4F1A-B718-1AE233DFA78E}" type="slidenum">
              <a:rPr lang="en-US" smtClean="0"/>
              <a:pPr/>
              <a:t>24</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0955EF-C8C8-4F1A-B718-1AE233DFA78E}" type="slidenum">
              <a:rPr lang="en-US" smtClean="0"/>
              <a:pPr/>
              <a:t>26</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0955EF-C8C8-4F1A-B718-1AE233DFA78E}" type="slidenum">
              <a:rPr lang="en-US" smtClean="0"/>
              <a:pPr/>
              <a:t>27</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2B0955EF-C8C8-4F1A-B718-1AE233DFA78E}" type="slidenum">
              <a:rPr lang="en-US" smtClean="0"/>
              <a:pPr/>
              <a:t>28</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0955EF-C8C8-4F1A-B718-1AE233DFA78E}" type="slidenum">
              <a:rPr lang="en-US" smtClean="0"/>
              <a:pPr/>
              <a:t>30</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B0955EF-C8C8-4F1A-B718-1AE233DFA78E}" type="slidenum">
              <a:rPr lang="en-US" smtClean="0"/>
              <a:pPr/>
              <a:t>31</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0955EF-C8C8-4F1A-B718-1AE233DFA78E}" type="slidenum">
              <a:rPr lang="en-US" smtClean="0"/>
              <a:pPr/>
              <a:t>32</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0955EF-C8C8-4F1A-B718-1AE233DFA78E}" type="slidenum">
              <a:rPr lang="en-US" smtClean="0"/>
              <a:pPr/>
              <a:t>33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0955EF-C8C8-4F1A-B718-1AE233DFA78E}"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B0955EF-C8C8-4F1A-B718-1AE233DFA78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0955EF-C8C8-4F1A-B718-1AE233DFA78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0955EF-C8C8-4F1A-B718-1AE233DFA78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0955EF-C8C8-4F1A-B718-1AE233DFA78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0955EF-C8C8-4F1A-B718-1AE233DFA78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0955EF-C8C8-4F1A-B718-1AE233DFA78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cstate="prin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2315429" y="4758667"/>
            <a:ext cx="4622218" cy="825264"/>
          </a:xfrm>
        </p:spPr>
        <p:txBody>
          <a:bodyPr>
            <a:noAutofit/>
          </a:bodyPr>
          <a:lstStyle>
            <a:lvl1pPr>
              <a:defRPr sz="12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8" name="Text Placeholder 3"/>
          <p:cNvSpPr>
            <a:spLocks noGrp="1"/>
          </p:cNvSpPr>
          <p:nvPr>
            <p:ph type="body" sz="quarter" idx="11" hasCustomPrompt="1"/>
          </p:nvPr>
        </p:nvSpPr>
        <p:spPr>
          <a:xfrm>
            <a:off x="2315429" y="4758667"/>
            <a:ext cx="4622218" cy="825264"/>
          </a:xfrm>
        </p:spPr>
        <p:txBody>
          <a:bodyPr>
            <a:noAutofit/>
          </a:bodyPr>
          <a:lstStyle>
            <a:lvl1pPr>
              <a:defRPr sz="1200"/>
            </a:lvl1pPr>
          </a:lstStyle>
          <a:p>
            <a:pPr lvl="0"/>
            <a:r>
              <a:rPr lang="en-US" dirty="0" smtClean="0"/>
              <a:t>Add Your Subtitle</a:t>
            </a:r>
            <a:endParaRPr lang="en-US" dirty="0"/>
          </a:p>
        </p:txBody>
      </p:sp>
      <p:sp>
        <p:nvSpPr>
          <p:cNvPr id="9" name="Title 1"/>
          <p:cNvSpPr>
            <a:spLocks noGrp="1"/>
          </p:cNvSpPr>
          <p:nvPr>
            <p:ph type="title" hasCustomPrompt="1"/>
          </p:nvPr>
        </p:nvSpPr>
        <p:spPr>
          <a:xfrm>
            <a:off x="368519" y="996749"/>
            <a:ext cx="8418016" cy="3558281"/>
          </a:xfrm>
        </p:spPr>
        <p:txBody>
          <a:bodyPr>
            <a:normAutofit/>
          </a:bodyPr>
          <a:lstStyle>
            <a:lvl1pPr>
              <a:defRPr sz="2800"/>
            </a:lvl1p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74231" y="482299"/>
            <a:ext cx="5248682" cy="5894744"/>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74231" y="482299"/>
            <a:ext cx="5248682" cy="5894744"/>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474231" y="482299"/>
            <a:ext cx="5248682" cy="5894744"/>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8" name="Title 1"/>
          <p:cNvSpPr>
            <a:spLocks noGrp="1"/>
          </p:cNvSpPr>
          <p:nvPr>
            <p:ph type="title" hasCustomPrompt="1"/>
          </p:nvPr>
        </p:nvSpPr>
        <p:spPr>
          <a:xfrm>
            <a:off x="6332871" y="207361"/>
            <a:ext cx="2613198" cy="1123200"/>
          </a:xfrm>
        </p:spPr>
        <p:txBody>
          <a:bodyPr>
            <a:normAutofit/>
          </a:bodyPr>
          <a:lstStyle>
            <a:lvl1pPr>
              <a:defRPr sz="14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66192" y="482299"/>
            <a:ext cx="6365937" cy="4715795"/>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474231" y="5503503"/>
            <a:ext cx="6365938" cy="87354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66192" y="482299"/>
            <a:ext cx="6373978" cy="5894744"/>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pPr/>
              <a:t>8/1/2021</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F4F4E7"/>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F4F4E7"/>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F4F4E7"/>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F4F4E7"/>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F4F4E7"/>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F4F4E7"/>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endParaRPr lang="en-US" dirty="0"/>
          </a:p>
        </p:txBody>
      </p:sp>
      <p:sp>
        <p:nvSpPr>
          <p:cNvPr id="6" name="Title 5"/>
          <p:cNvSpPr>
            <a:spLocks noGrp="1"/>
          </p:cNvSpPr>
          <p:nvPr>
            <p:ph type="title"/>
          </p:nvPr>
        </p:nvSpPr>
        <p:spPr/>
        <p:txBody>
          <a:bodyPr>
            <a:normAutofit/>
          </a:bodyPr>
          <a:lstStyle/>
          <a:p>
            <a:r>
              <a:rPr lang="en-US" sz="11500" dirty="0" smtClean="0"/>
              <a:t>Truth</a:t>
            </a:r>
            <a:endParaRPr lang="en-US" sz="11500" dirty="0"/>
          </a:p>
        </p:txBody>
      </p:sp>
    </p:spTree>
    <p:extLst>
      <p:ext uri="{BB962C8B-B14F-4D97-AF65-F5344CB8AC3E}">
        <p14:creationId xmlns:p14="http://schemas.microsoft.com/office/powerpoint/2010/main" val="3893856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smtClean="0">
                <a:solidFill>
                  <a:srgbClr val="2D8537"/>
                </a:solidFill>
              </a:rPr>
              <a:t>2 Timothy 3:6-7 </a:t>
            </a:r>
          </a:p>
          <a:p>
            <a:r>
              <a:rPr lang="en-US" b="1" baseline="30000" dirty="0" smtClean="0">
                <a:solidFill>
                  <a:srgbClr val="EEE2C9"/>
                </a:solidFill>
              </a:rPr>
              <a:t>6 </a:t>
            </a:r>
            <a:r>
              <a:rPr lang="en-US" dirty="0" smtClean="0">
                <a:solidFill>
                  <a:srgbClr val="EEE2C9"/>
                </a:solidFill>
              </a:rPr>
              <a:t>For among them are those who enter into households and captivate weak women weighed down with sins, led on by various impulses,</a:t>
            </a:r>
            <a:r>
              <a:rPr lang="en-US" b="1" baseline="30000" dirty="0" smtClean="0">
                <a:solidFill>
                  <a:srgbClr val="2D8537"/>
                </a:solidFill>
              </a:rPr>
              <a:t>7 </a:t>
            </a:r>
            <a:r>
              <a:rPr lang="en-US" dirty="0" smtClean="0">
                <a:solidFill>
                  <a:srgbClr val="2D8537"/>
                </a:solidFill>
              </a:rPr>
              <a:t>always learning and never able to come to the knowledge of the truth.</a:t>
            </a:r>
          </a:p>
          <a:p>
            <a:endParaRPr lang="en-US" dirty="0">
              <a:solidFill>
                <a:srgbClr val="2D8537"/>
              </a:solidFill>
            </a:endParaRPr>
          </a:p>
        </p:txBody>
      </p:sp>
      <p:sp>
        <p:nvSpPr>
          <p:cNvPr id="6" name="Title 5"/>
          <p:cNvSpPr>
            <a:spLocks noGrp="1"/>
          </p:cNvSpPr>
          <p:nvPr>
            <p:ph type="title"/>
          </p:nvPr>
        </p:nvSpPr>
        <p:spPr>
          <a:xfrm>
            <a:off x="5722912" y="0"/>
            <a:ext cx="3421087" cy="6857999"/>
          </a:xfrm>
          <a:solidFill>
            <a:schemeClr val="bg1">
              <a:lumMod val="50000"/>
              <a:lumOff val="50000"/>
            </a:schemeClr>
          </a:solidFill>
        </p:spPr>
        <p:txBody>
          <a:bodyPr>
            <a:noAutofit/>
          </a:bodyPr>
          <a:lstStyle/>
          <a:p>
            <a:r>
              <a:rPr lang="en-US" sz="3200" dirty="0" smtClean="0"/>
              <a:t>Truth</a:t>
            </a:r>
            <a:br>
              <a:rPr lang="en-US" sz="3200" dirty="0" smtClean="0"/>
            </a:br>
            <a:r>
              <a:rPr lang="en-US" sz="3200" dirty="0" smtClean="0"/>
              <a:t/>
            </a:r>
            <a:br>
              <a:rPr lang="en-US" sz="3200" dirty="0" smtClean="0"/>
            </a:br>
            <a:r>
              <a:rPr lang="en-US" sz="2000" dirty="0" smtClean="0"/>
              <a:t>*Jesus testifies to it</a:t>
            </a:r>
            <a:br>
              <a:rPr lang="en-US" sz="2000" dirty="0" smtClean="0"/>
            </a:br>
            <a:r>
              <a:rPr lang="en-US" sz="2000" dirty="0" smtClean="0"/>
              <a:t>*Belong to it/hear Jesus</a:t>
            </a:r>
            <a:br>
              <a:rPr lang="en-US" sz="2000" dirty="0" smtClean="0"/>
            </a:br>
            <a:r>
              <a:rPr lang="en-US" sz="2000" dirty="0" smtClean="0"/>
              <a:t>*We need to love it</a:t>
            </a:r>
            <a:br>
              <a:rPr lang="en-US" sz="2000" dirty="0" smtClean="0"/>
            </a:br>
            <a:r>
              <a:rPr lang="en-US" sz="2000" dirty="0" smtClean="0"/>
              <a:t>*Gain Knowledge of it</a:t>
            </a:r>
            <a:br>
              <a:rPr lang="en-US" sz="2000" dirty="0" smtClean="0"/>
            </a:br>
            <a:r>
              <a:rPr lang="en-US" sz="2000" dirty="0" smtClean="0">
                <a:solidFill>
                  <a:schemeClr val="bg1">
                    <a:lumMod val="50000"/>
                    <a:lumOff val="50000"/>
                  </a:schemeClr>
                </a:solidFill>
              </a:rPr>
              <a:t>*Accurately handle it</a:t>
            </a:r>
            <a:br>
              <a:rPr lang="en-US" sz="2000" dirty="0" smtClean="0">
                <a:solidFill>
                  <a:schemeClr val="bg1">
                    <a:lumMod val="50000"/>
                    <a:lumOff val="50000"/>
                  </a:schemeClr>
                </a:solidFill>
              </a:rPr>
            </a:br>
            <a:r>
              <a:rPr lang="en-US" sz="2000" dirty="0" smtClean="0">
                <a:solidFill>
                  <a:schemeClr val="bg1">
                    <a:lumMod val="50000"/>
                    <a:lumOff val="50000"/>
                  </a:schemeClr>
                </a:solidFill>
              </a:rPr>
              <a:t>*Need to obey it</a:t>
            </a:r>
            <a:br>
              <a:rPr lang="en-US" sz="2000" dirty="0" smtClean="0">
                <a:solidFill>
                  <a:schemeClr val="bg1">
                    <a:lumMod val="50000"/>
                    <a:lumOff val="50000"/>
                  </a:schemeClr>
                </a:solidFill>
              </a:rPr>
            </a:br>
            <a:r>
              <a:rPr lang="en-US" sz="2000" dirty="0" smtClean="0">
                <a:solidFill>
                  <a:schemeClr val="bg1">
                    <a:lumMod val="50000"/>
                    <a:lumOff val="50000"/>
                  </a:schemeClr>
                </a:solidFill>
              </a:rPr>
              <a:t>Need to practice it</a:t>
            </a:r>
            <a:br>
              <a:rPr lang="en-US" sz="2000" dirty="0" smtClean="0">
                <a:solidFill>
                  <a:schemeClr val="bg1">
                    <a:lumMod val="50000"/>
                    <a:lumOff val="50000"/>
                  </a:schemeClr>
                </a:solidFill>
              </a:rPr>
            </a:br>
            <a:r>
              <a:rPr lang="en-US" sz="2000" dirty="0" smtClean="0">
                <a:solidFill>
                  <a:schemeClr val="bg1">
                    <a:lumMod val="50000"/>
                    <a:lumOff val="50000"/>
                  </a:schemeClr>
                </a:solidFill>
              </a:rPr>
              <a:t>*It sets us apart</a:t>
            </a:r>
            <a:br>
              <a:rPr lang="en-US" sz="2000" dirty="0" smtClean="0">
                <a:solidFill>
                  <a:schemeClr val="bg1">
                    <a:lumMod val="50000"/>
                    <a:lumOff val="50000"/>
                  </a:schemeClr>
                </a:solidFill>
              </a:rPr>
            </a:br>
            <a:r>
              <a:rPr lang="en-US" sz="2000" dirty="0" smtClean="0">
                <a:solidFill>
                  <a:schemeClr val="bg1">
                    <a:lumMod val="50000"/>
                    <a:lumOff val="50000"/>
                  </a:schemeClr>
                </a:solidFill>
              </a:rPr>
              <a:t>*No lies are of it</a:t>
            </a:r>
            <a:br>
              <a:rPr lang="en-US" sz="2000" dirty="0" smtClean="0">
                <a:solidFill>
                  <a:schemeClr val="bg1">
                    <a:lumMod val="50000"/>
                    <a:lumOff val="50000"/>
                  </a:schemeClr>
                </a:solidFill>
              </a:rPr>
            </a:br>
            <a:r>
              <a:rPr lang="en-US" sz="2000" dirty="0" smtClean="0">
                <a:solidFill>
                  <a:schemeClr val="bg1">
                    <a:lumMod val="50000"/>
                    <a:lumOff val="50000"/>
                  </a:schemeClr>
                </a:solidFill>
              </a:rPr>
              <a:t>*Devil is against it</a:t>
            </a:r>
            <a:br>
              <a:rPr lang="en-US" sz="2000" dirty="0" smtClean="0">
                <a:solidFill>
                  <a:schemeClr val="bg1">
                    <a:lumMod val="50000"/>
                    <a:lumOff val="50000"/>
                  </a:schemeClr>
                </a:solidFill>
              </a:rPr>
            </a:br>
            <a:r>
              <a:rPr lang="en-US" sz="2000" dirty="0" smtClean="0">
                <a:solidFill>
                  <a:schemeClr val="bg1">
                    <a:lumMod val="50000"/>
                    <a:lumOff val="50000"/>
                  </a:schemeClr>
                </a:solidFill>
              </a:rPr>
              <a:t>*We are not to change it</a:t>
            </a:r>
            <a:br>
              <a:rPr lang="en-US" sz="2000" dirty="0" smtClean="0">
                <a:solidFill>
                  <a:schemeClr val="bg1">
                    <a:lumMod val="50000"/>
                    <a:lumOff val="50000"/>
                  </a:schemeClr>
                </a:solidFill>
              </a:rPr>
            </a:br>
            <a:r>
              <a:rPr lang="en-US" sz="2000" dirty="0" smtClean="0">
                <a:solidFill>
                  <a:schemeClr val="bg1">
                    <a:lumMod val="50000"/>
                    <a:lumOff val="50000"/>
                  </a:schemeClr>
                </a:solidFill>
              </a:rPr>
              <a:t>*Acknowledge it &amp; Repent</a:t>
            </a:r>
            <a:br>
              <a:rPr lang="en-US" sz="2000" dirty="0" smtClean="0">
                <a:solidFill>
                  <a:schemeClr val="bg1">
                    <a:lumMod val="50000"/>
                    <a:lumOff val="50000"/>
                  </a:schemeClr>
                </a:solidFill>
              </a:rPr>
            </a:br>
            <a:r>
              <a:rPr lang="en-US" sz="2000" dirty="0" smtClean="0">
                <a:solidFill>
                  <a:schemeClr val="bg1">
                    <a:lumMod val="50000"/>
                    <a:lumOff val="50000"/>
                  </a:schemeClr>
                </a:solidFill>
              </a:rPr>
              <a:t>*Can be a obstacle to it</a:t>
            </a:r>
            <a:br>
              <a:rPr lang="en-US" sz="2000" dirty="0" smtClean="0">
                <a:solidFill>
                  <a:schemeClr val="bg1">
                    <a:lumMod val="50000"/>
                    <a:lumOff val="50000"/>
                  </a:schemeClr>
                </a:solidFill>
              </a:rPr>
            </a:br>
            <a:r>
              <a:rPr lang="en-US" sz="2000" dirty="0" smtClean="0">
                <a:solidFill>
                  <a:schemeClr val="bg1">
                    <a:lumMod val="50000"/>
                    <a:lumOff val="50000"/>
                  </a:schemeClr>
                </a:solidFill>
              </a:rPr>
              <a:t>*Church must support it</a:t>
            </a:r>
            <a:br>
              <a:rPr lang="en-US" sz="2000" dirty="0" smtClean="0">
                <a:solidFill>
                  <a:schemeClr val="bg1">
                    <a:lumMod val="50000"/>
                    <a:lumOff val="50000"/>
                  </a:schemeClr>
                </a:solidFill>
              </a:rPr>
            </a:br>
            <a:r>
              <a:rPr lang="en-US" sz="2000" dirty="0" smtClean="0">
                <a:solidFill>
                  <a:schemeClr val="bg1">
                    <a:lumMod val="50000"/>
                    <a:lumOff val="50000"/>
                  </a:schemeClr>
                </a:solidFill>
              </a:rPr>
              <a:t>*Causes great Joy/hear others walk in it</a:t>
            </a:r>
            <a:endParaRPr lang="en-US" sz="2000" dirty="0">
              <a:solidFill>
                <a:schemeClr val="bg1">
                  <a:lumMod val="50000"/>
                  <a:lumOff val="50000"/>
                </a:schemeClr>
              </a:solidFill>
            </a:endParaRPr>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smtClean="0">
                <a:solidFill>
                  <a:srgbClr val="2D8537"/>
                </a:solidFill>
              </a:rPr>
              <a:t>2 Timothy 2:15 </a:t>
            </a:r>
          </a:p>
          <a:p>
            <a:r>
              <a:rPr lang="en-US" b="1" baseline="30000" dirty="0" smtClean="0">
                <a:solidFill>
                  <a:srgbClr val="2D8537"/>
                </a:solidFill>
              </a:rPr>
              <a:t>15 </a:t>
            </a:r>
            <a:r>
              <a:rPr lang="en-US" dirty="0" smtClean="0">
                <a:solidFill>
                  <a:srgbClr val="2D8537"/>
                </a:solidFill>
              </a:rPr>
              <a:t>Be diligent to present yourself approved to God as a workman who does not need to be ashamed, accurately handling the word of truth</a:t>
            </a:r>
            <a:r>
              <a:rPr lang="en-US" dirty="0" smtClean="0">
                <a:solidFill>
                  <a:srgbClr val="2D8537"/>
                </a:solidFill>
              </a:rPr>
              <a:t>.</a:t>
            </a:r>
          </a:p>
          <a:p>
            <a:r>
              <a:rPr lang="en-US" dirty="0" smtClean="0">
                <a:solidFill>
                  <a:srgbClr val="2D8537"/>
                </a:solidFill>
              </a:rPr>
              <a:t>(Page 995)</a:t>
            </a:r>
            <a:endParaRPr lang="en-US" dirty="0" smtClean="0">
              <a:solidFill>
                <a:srgbClr val="2D8537"/>
              </a:solidFill>
            </a:endParaRPr>
          </a:p>
          <a:p>
            <a:endParaRPr lang="en-US" dirty="0">
              <a:solidFill>
                <a:srgbClr val="2D8537"/>
              </a:solidFill>
            </a:endParaRPr>
          </a:p>
        </p:txBody>
      </p:sp>
      <p:sp>
        <p:nvSpPr>
          <p:cNvPr id="6" name="Title 5"/>
          <p:cNvSpPr>
            <a:spLocks noGrp="1"/>
          </p:cNvSpPr>
          <p:nvPr>
            <p:ph type="title"/>
          </p:nvPr>
        </p:nvSpPr>
        <p:spPr>
          <a:xfrm>
            <a:off x="5722912" y="0"/>
            <a:ext cx="3421087" cy="6857999"/>
          </a:xfrm>
        </p:spPr>
        <p:txBody>
          <a:bodyPr/>
          <a:lstStyle/>
          <a:p>
            <a:endParaRPr lang="en-US" dirty="0"/>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smtClean="0">
                <a:solidFill>
                  <a:srgbClr val="2D8537"/>
                </a:solidFill>
              </a:rPr>
              <a:t>2 Timothy 2:15 </a:t>
            </a:r>
          </a:p>
          <a:p>
            <a:r>
              <a:rPr lang="en-US" b="1" baseline="30000" dirty="0" smtClean="0">
                <a:solidFill>
                  <a:srgbClr val="EEE2C9"/>
                </a:solidFill>
              </a:rPr>
              <a:t>15 </a:t>
            </a:r>
            <a:r>
              <a:rPr lang="en-US" dirty="0" smtClean="0">
                <a:solidFill>
                  <a:srgbClr val="EEE2C9"/>
                </a:solidFill>
              </a:rPr>
              <a:t>Be diligent to present yourself approved to God as a workman who does not need to be ashamed, </a:t>
            </a:r>
            <a:r>
              <a:rPr lang="en-US" dirty="0" smtClean="0">
                <a:solidFill>
                  <a:srgbClr val="2D8537"/>
                </a:solidFill>
              </a:rPr>
              <a:t>accurately handling the word of truth.</a:t>
            </a:r>
          </a:p>
          <a:p>
            <a:endParaRPr lang="en-US" dirty="0">
              <a:solidFill>
                <a:srgbClr val="2D8537"/>
              </a:solidFill>
            </a:endParaRPr>
          </a:p>
        </p:txBody>
      </p:sp>
      <p:sp>
        <p:nvSpPr>
          <p:cNvPr id="6" name="Title 5"/>
          <p:cNvSpPr>
            <a:spLocks noGrp="1"/>
          </p:cNvSpPr>
          <p:nvPr>
            <p:ph type="title"/>
          </p:nvPr>
        </p:nvSpPr>
        <p:spPr>
          <a:xfrm>
            <a:off x="5722912" y="0"/>
            <a:ext cx="3421087" cy="6858000"/>
          </a:xfrm>
          <a:solidFill>
            <a:schemeClr val="bg1">
              <a:lumMod val="50000"/>
              <a:lumOff val="50000"/>
            </a:schemeClr>
          </a:solidFill>
        </p:spPr>
        <p:txBody>
          <a:bodyPr>
            <a:noAutofit/>
          </a:bodyPr>
          <a:lstStyle/>
          <a:p>
            <a:r>
              <a:rPr lang="en-US" sz="3200" dirty="0" smtClean="0"/>
              <a:t>Truth</a:t>
            </a:r>
            <a:br>
              <a:rPr lang="en-US" sz="3200" dirty="0" smtClean="0"/>
            </a:br>
            <a:r>
              <a:rPr lang="en-US" sz="3200" dirty="0" smtClean="0"/>
              <a:t/>
            </a:r>
            <a:br>
              <a:rPr lang="en-US" sz="3200" dirty="0" smtClean="0"/>
            </a:br>
            <a:r>
              <a:rPr lang="en-US" sz="2000" dirty="0" smtClean="0"/>
              <a:t>*Jesus testifies to it</a:t>
            </a:r>
            <a:br>
              <a:rPr lang="en-US" sz="2000" dirty="0" smtClean="0"/>
            </a:br>
            <a:r>
              <a:rPr lang="en-US" sz="2000" dirty="0" smtClean="0"/>
              <a:t>*Belong to it/hear Jesus</a:t>
            </a:r>
            <a:br>
              <a:rPr lang="en-US" sz="2000" dirty="0" smtClean="0"/>
            </a:br>
            <a:r>
              <a:rPr lang="en-US" sz="2000" dirty="0" smtClean="0"/>
              <a:t>*We need to love it</a:t>
            </a:r>
            <a:br>
              <a:rPr lang="en-US" sz="2000" dirty="0" smtClean="0"/>
            </a:br>
            <a:r>
              <a:rPr lang="en-US" sz="2000" dirty="0" smtClean="0"/>
              <a:t>*Gain Knowledge of it</a:t>
            </a:r>
            <a:br>
              <a:rPr lang="en-US" sz="2000" dirty="0" smtClean="0"/>
            </a:br>
            <a:r>
              <a:rPr lang="en-US" sz="2000" dirty="0" smtClean="0"/>
              <a:t>*Accurately handle it</a:t>
            </a:r>
            <a:br>
              <a:rPr lang="en-US" sz="2000" dirty="0" smtClean="0"/>
            </a:br>
            <a:r>
              <a:rPr lang="en-US" sz="2000" dirty="0" smtClean="0">
                <a:solidFill>
                  <a:schemeClr val="bg1">
                    <a:lumMod val="50000"/>
                    <a:lumOff val="50000"/>
                  </a:schemeClr>
                </a:solidFill>
              </a:rPr>
              <a:t>*Need to obey it</a:t>
            </a:r>
            <a:br>
              <a:rPr lang="en-US" sz="2000" dirty="0" smtClean="0">
                <a:solidFill>
                  <a:schemeClr val="bg1">
                    <a:lumMod val="50000"/>
                    <a:lumOff val="50000"/>
                  </a:schemeClr>
                </a:solidFill>
              </a:rPr>
            </a:br>
            <a:r>
              <a:rPr lang="en-US" sz="2000" dirty="0" smtClean="0">
                <a:solidFill>
                  <a:schemeClr val="bg1">
                    <a:lumMod val="50000"/>
                    <a:lumOff val="50000"/>
                  </a:schemeClr>
                </a:solidFill>
              </a:rPr>
              <a:t>Need to practice it</a:t>
            </a:r>
            <a:br>
              <a:rPr lang="en-US" sz="2000" dirty="0" smtClean="0">
                <a:solidFill>
                  <a:schemeClr val="bg1">
                    <a:lumMod val="50000"/>
                    <a:lumOff val="50000"/>
                  </a:schemeClr>
                </a:solidFill>
              </a:rPr>
            </a:br>
            <a:r>
              <a:rPr lang="en-US" sz="2000" dirty="0" smtClean="0">
                <a:solidFill>
                  <a:schemeClr val="bg1">
                    <a:lumMod val="50000"/>
                    <a:lumOff val="50000"/>
                  </a:schemeClr>
                </a:solidFill>
              </a:rPr>
              <a:t>*It sets us apart</a:t>
            </a:r>
            <a:br>
              <a:rPr lang="en-US" sz="2000" dirty="0" smtClean="0">
                <a:solidFill>
                  <a:schemeClr val="bg1">
                    <a:lumMod val="50000"/>
                    <a:lumOff val="50000"/>
                  </a:schemeClr>
                </a:solidFill>
              </a:rPr>
            </a:br>
            <a:r>
              <a:rPr lang="en-US" sz="2000" dirty="0" smtClean="0">
                <a:solidFill>
                  <a:schemeClr val="bg1">
                    <a:lumMod val="50000"/>
                    <a:lumOff val="50000"/>
                  </a:schemeClr>
                </a:solidFill>
              </a:rPr>
              <a:t>*No lies are of it</a:t>
            </a:r>
            <a:br>
              <a:rPr lang="en-US" sz="2000" dirty="0" smtClean="0">
                <a:solidFill>
                  <a:schemeClr val="bg1">
                    <a:lumMod val="50000"/>
                    <a:lumOff val="50000"/>
                  </a:schemeClr>
                </a:solidFill>
              </a:rPr>
            </a:br>
            <a:r>
              <a:rPr lang="en-US" sz="2000" dirty="0" smtClean="0">
                <a:solidFill>
                  <a:schemeClr val="bg1">
                    <a:lumMod val="50000"/>
                    <a:lumOff val="50000"/>
                  </a:schemeClr>
                </a:solidFill>
              </a:rPr>
              <a:t>*Devil is against it</a:t>
            </a:r>
            <a:br>
              <a:rPr lang="en-US" sz="2000" dirty="0" smtClean="0">
                <a:solidFill>
                  <a:schemeClr val="bg1">
                    <a:lumMod val="50000"/>
                    <a:lumOff val="50000"/>
                  </a:schemeClr>
                </a:solidFill>
              </a:rPr>
            </a:br>
            <a:r>
              <a:rPr lang="en-US" sz="2000" dirty="0" smtClean="0">
                <a:solidFill>
                  <a:schemeClr val="bg1">
                    <a:lumMod val="50000"/>
                    <a:lumOff val="50000"/>
                  </a:schemeClr>
                </a:solidFill>
              </a:rPr>
              <a:t>*We are not to change it</a:t>
            </a:r>
            <a:br>
              <a:rPr lang="en-US" sz="2000" dirty="0" smtClean="0">
                <a:solidFill>
                  <a:schemeClr val="bg1">
                    <a:lumMod val="50000"/>
                    <a:lumOff val="50000"/>
                  </a:schemeClr>
                </a:solidFill>
              </a:rPr>
            </a:br>
            <a:r>
              <a:rPr lang="en-US" sz="2000" dirty="0" smtClean="0">
                <a:solidFill>
                  <a:schemeClr val="bg1">
                    <a:lumMod val="50000"/>
                    <a:lumOff val="50000"/>
                  </a:schemeClr>
                </a:solidFill>
              </a:rPr>
              <a:t>*Acknowledge it &amp; Repent</a:t>
            </a:r>
            <a:br>
              <a:rPr lang="en-US" sz="2000" dirty="0" smtClean="0">
                <a:solidFill>
                  <a:schemeClr val="bg1">
                    <a:lumMod val="50000"/>
                    <a:lumOff val="50000"/>
                  </a:schemeClr>
                </a:solidFill>
              </a:rPr>
            </a:br>
            <a:r>
              <a:rPr lang="en-US" sz="2000" dirty="0" smtClean="0">
                <a:solidFill>
                  <a:schemeClr val="bg1">
                    <a:lumMod val="50000"/>
                    <a:lumOff val="50000"/>
                  </a:schemeClr>
                </a:solidFill>
              </a:rPr>
              <a:t>*Can be a obstacle to it</a:t>
            </a:r>
            <a:br>
              <a:rPr lang="en-US" sz="2000" dirty="0" smtClean="0">
                <a:solidFill>
                  <a:schemeClr val="bg1">
                    <a:lumMod val="50000"/>
                    <a:lumOff val="50000"/>
                  </a:schemeClr>
                </a:solidFill>
              </a:rPr>
            </a:br>
            <a:r>
              <a:rPr lang="en-US" sz="2000" dirty="0" smtClean="0">
                <a:solidFill>
                  <a:schemeClr val="bg1">
                    <a:lumMod val="50000"/>
                    <a:lumOff val="50000"/>
                  </a:schemeClr>
                </a:solidFill>
              </a:rPr>
              <a:t>*Church must support it</a:t>
            </a:r>
            <a:br>
              <a:rPr lang="en-US" sz="2000" dirty="0" smtClean="0">
                <a:solidFill>
                  <a:schemeClr val="bg1">
                    <a:lumMod val="50000"/>
                    <a:lumOff val="50000"/>
                  </a:schemeClr>
                </a:solidFill>
              </a:rPr>
            </a:br>
            <a:r>
              <a:rPr lang="en-US" sz="2000" dirty="0" smtClean="0">
                <a:solidFill>
                  <a:schemeClr val="bg1">
                    <a:lumMod val="50000"/>
                    <a:lumOff val="50000"/>
                  </a:schemeClr>
                </a:solidFill>
              </a:rPr>
              <a:t>*Causes great Joy/hear others walk in it</a:t>
            </a:r>
            <a:endParaRPr lang="en-US" sz="2000" dirty="0">
              <a:solidFill>
                <a:schemeClr val="bg1">
                  <a:lumMod val="50000"/>
                  <a:lumOff val="50000"/>
                </a:schemeClr>
              </a:solidFill>
            </a:endParaRPr>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smtClean="0">
                <a:solidFill>
                  <a:srgbClr val="2D8537"/>
                </a:solidFill>
              </a:rPr>
              <a:t>1 Peter 1:22 </a:t>
            </a:r>
          </a:p>
          <a:p>
            <a:r>
              <a:rPr lang="en-US" b="1" baseline="30000" dirty="0" smtClean="0">
                <a:solidFill>
                  <a:srgbClr val="2D8537"/>
                </a:solidFill>
              </a:rPr>
              <a:t>22 </a:t>
            </a:r>
            <a:r>
              <a:rPr lang="en-US" dirty="0" smtClean="0">
                <a:solidFill>
                  <a:srgbClr val="2D8537"/>
                </a:solidFill>
              </a:rPr>
              <a:t>Since you have in obedience to the truth purified your souls for a sincere love of the brethren, fervently love one another from the heart</a:t>
            </a:r>
            <a:r>
              <a:rPr lang="en-US" dirty="0" smtClean="0">
                <a:solidFill>
                  <a:srgbClr val="2D8537"/>
                </a:solidFill>
              </a:rPr>
              <a:t>,</a:t>
            </a:r>
          </a:p>
          <a:p>
            <a:r>
              <a:rPr lang="en-US" dirty="0" smtClean="0">
                <a:solidFill>
                  <a:srgbClr val="2D8537"/>
                </a:solidFill>
              </a:rPr>
              <a:t>(Page 1014)</a:t>
            </a:r>
            <a:endParaRPr lang="en-US" dirty="0" smtClean="0">
              <a:solidFill>
                <a:srgbClr val="2D8537"/>
              </a:solidFill>
            </a:endParaRPr>
          </a:p>
          <a:p>
            <a:endParaRPr lang="en-US" dirty="0">
              <a:solidFill>
                <a:srgbClr val="2D8537"/>
              </a:solidFill>
            </a:endParaRPr>
          </a:p>
        </p:txBody>
      </p:sp>
      <p:sp>
        <p:nvSpPr>
          <p:cNvPr id="6" name="Title 5"/>
          <p:cNvSpPr>
            <a:spLocks noGrp="1"/>
          </p:cNvSpPr>
          <p:nvPr>
            <p:ph type="title"/>
          </p:nvPr>
        </p:nvSpPr>
        <p:spPr/>
        <p:txBody>
          <a:bodyPr/>
          <a:lstStyle/>
          <a:p>
            <a:endParaRPr lang="en-US" dirty="0"/>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smtClean="0">
                <a:solidFill>
                  <a:srgbClr val="2D8537"/>
                </a:solidFill>
              </a:rPr>
              <a:t>1 Peter 1:22 </a:t>
            </a:r>
          </a:p>
          <a:p>
            <a:r>
              <a:rPr lang="en-US" b="1" baseline="30000" dirty="0" smtClean="0">
                <a:solidFill>
                  <a:srgbClr val="EEE2C9"/>
                </a:solidFill>
              </a:rPr>
              <a:t>22 </a:t>
            </a:r>
            <a:r>
              <a:rPr lang="en-US" dirty="0" smtClean="0">
                <a:solidFill>
                  <a:srgbClr val="EEE2C9"/>
                </a:solidFill>
              </a:rPr>
              <a:t>Since you have in </a:t>
            </a:r>
            <a:r>
              <a:rPr lang="en-US" dirty="0" smtClean="0">
                <a:solidFill>
                  <a:srgbClr val="2D8537"/>
                </a:solidFill>
              </a:rPr>
              <a:t>obedience to the truth purified your souls </a:t>
            </a:r>
            <a:r>
              <a:rPr lang="en-US" dirty="0" smtClean="0">
                <a:solidFill>
                  <a:srgbClr val="EEE2C9"/>
                </a:solidFill>
              </a:rPr>
              <a:t>for a sincere love of the brethren, fervently love one another from the heart,</a:t>
            </a:r>
          </a:p>
          <a:p>
            <a:endParaRPr lang="en-US" dirty="0">
              <a:solidFill>
                <a:srgbClr val="2D8537"/>
              </a:solidFill>
            </a:endParaRPr>
          </a:p>
        </p:txBody>
      </p:sp>
      <p:sp>
        <p:nvSpPr>
          <p:cNvPr id="6" name="Title 5"/>
          <p:cNvSpPr>
            <a:spLocks noGrp="1"/>
          </p:cNvSpPr>
          <p:nvPr>
            <p:ph type="title"/>
          </p:nvPr>
        </p:nvSpPr>
        <p:spPr>
          <a:xfrm>
            <a:off x="5722912" y="0"/>
            <a:ext cx="3421087" cy="6857999"/>
          </a:xfrm>
          <a:solidFill>
            <a:schemeClr val="bg1">
              <a:lumMod val="50000"/>
              <a:lumOff val="50000"/>
            </a:schemeClr>
          </a:solidFill>
        </p:spPr>
        <p:txBody>
          <a:bodyPr>
            <a:normAutofit/>
          </a:bodyPr>
          <a:lstStyle/>
          <a:p>
            <a:r>
              <a:rPr lang="en-US" sz="3200" dirty="0" smtClean="0"/>
              <a:t>Truth</a:t>
            </a:r>
            <a:br>
              <a:rPr lang="en-US" sz="3200" dirty="0" smtClean="0"/>
            </a:br>
            <a:r>
              <a:rPr lang="en-US" sz="3200" dirty="0" smtClean="0"/>
              <a:t/>
            </a:r>
            <a:br>
              <a:rPr lang="en-US" sz="3200" dirty="0" smtClean="0"/>
            </a:br>
            <a:r>
              <a:rPr lang="en-US" sz="2000" dirty="0" smtClean="0"/>
              <a:t>*Jesus testifies to it</a:t>
            </a:r>
            <a:br>
              <a:rPr lang="en-US" sz="2000" dirty="0" smtClean="0"/>
            </a:br>
            <a:r>
              <a:rPr lang="en-US" sz="2000" dirty="0" smtClean="0"/>
              <a:t>*Belong to it/hear Jesus</a:t>
            </a:r>
            <a:br>
              <a:rPr lang="en-US" sz="2000" dirty="0" smtClean="0"/>
            </a:br>
            <a:r>
              <a:rPr lang="en-US" sz="2000" dirty="0" smtClean="0"/>
              <a:t>*We need to love it</a:t>
            </a:r>
            <a:br>
              <a:rPr lang="en-US" sz="2000" dirty="0" smtClean="0"/>
            </a:br>
            <a:r>
              <a:rPr lang="en-US" sz="2000" dirty="0" smtClean="0"/>
              <a:t>*Gain Knowledge of it</a:t>
            </a:r>
            <a:br>
              <a:rPr lang="en-US" sz="2000" dirty="0" smtClean="0"/>
            </a:br>
            <a:r>
              <a:rPr lang="en-US" sz="2000" dirty="0" smtClean="0"/>
              <a:t>*Accurately handle it</a:t>
            </a:r>
            <a:br>
              <a:rPr lang="en-US" sz="2000" dirty="0" smtClean="0"/>
            </a:br>
            <a:r>
              <a:rPr lang="en-US" sz="2000" dirty="0" smtClean="0"/>
              <a:t>*Need to obey it</a:t>
            </a:r>
            <a:br>
              <a:rPr lang="en-US" sz="2000" dirty="0" smtClean="0"/>
            </a:br>
            <a:r>
              <a:rPr lang="en-US" sz="2000" dirty="0" smtClean="0">
                <a:solidFill>
                  <a:schemeClr val="bg1">
                    <a:lumMod val="50000"/>
                    <a:lumOff val="50000"/>
                  </a:schemeClr>
                </a:solidFill>
              </a:rPr>
              <a:t>*Need to practice it</a:t>
            </a:r>
            <a:br>
              <a:rPr lang="en-US" sz="2000" dirty="0" smtClean="0">
                <a:solidFill>
                  <a:schemeClr val="bg1">
                    <a:lumMod val="50000"/>
                    <a:lumOff val="50000"/>
                  </a:schemeClr>
                </a:solidFill>
              </a:rPr>
            </a:br>
            <a:r>
              <a:rPr lang="en-US" sz="2000" dirty="0" smtClean="0">
                <a:solidFill>
                  <a:schemeClr val="bg1">
                    <a:lumMod val="50000"/>
                    <a:lumOff val="50000"/>
                  </a:schemeClr>
                </a:solidFill>
              </a:rPr>
              <a:t>*It sets us apart</a:t>
            </a:r>
            <a:br>
              <a:rPr lang="en-US" sz="2000" dirty="0" smtClean="0">
                <a:solidFill>
                  <a:schemeClr val="bg1">
                    <a:lumMod val="50000"/>
                    <a:lumOff val="50000"/>
                  </a:schemeClr>
                </a:solidFill>
              </a:rPr>
            </a:br>
            <a:r>
              <a:rPr lang="en-US" sz="2000" dirty="0" smtClean="0">
                <a:solidFill>
                  <a:schemeClr val="bg1">
                    <a:lumMod val="50000"/>
                    <a:lumOff val="50000"/>
                  </a:schemeClr>
                </a:solidFill>
              </a:rPr>
              <a:t>*No lies are of it</a:t>
            </a:r>
            <a:br>
              <a:rPr lang="en-US" sz="2000" dirty="0" smtClean="0">
                <a:solidFill>
                  <a:schemeClr val="bg1">
                    <a:lumMod val="50000"/>
                    <a:lumOff val="50000"/>
                  </a:schemeClr>
                </a:solidFill>
              </a:rPr>
            </a:br>
            <a:r>
              <a:rPr lang="en-US" sz="2000" dirty="0" smtClean="0">
                <a:solidFill>
                  <a:schemeClr val="bg1">
                    <a:lumMod val="50000"/>
                    <a:lumOff val="50000"/>
                  </a:schemeClr>
                </a:solidFill>
              </a:rPr>
              <a:t>*Devil is against it</a:t>
            </a:r>
            <a:br>
              <a:rPr lang="en-US" sz="2000" dirty="0" smtClean="0">
                <a:solidFill>
                  <a:schemeClr val="bg1">
                    <a:lumMod val="50000"/>
                    <a:lumOff val="50000"/>
                  </a:schemeClr>
                </a:solidFill>
              </a:rPr>
            </a:br>
            <a:r>
              <a:rPr lang="en-US" sz="2000" dirty="0" smtClean="0">
                <a:solidFill>
                  <a:schemeClr val="bg1">
                    <a:lumMod val="50000"/>
                    <a:lumOff val="50000"/>
                  </a:schemeClr>
                </a:solidFill>
              </a:rPr>
              <a:t>*We are not to change it</a:t>
            </a:r>
            <a:br>
              <a:rPr lang="en-US" sz="2000" dirty="0" smtClean="0">
                <a:solidFill>
                  <a:schemeClr val="bg1">
                    <a:lumMod val="50000"/>
                    <a:lumOff val="50000"/>
                  </a:schemeClr>
                </a:solidFill>
              </a:rPr>
            </a:br>
            <a:r>
              <a:rPr lang="en-US" sz="2000" dirty="0" smtClean="0">
                <a:solidFill>
                  <a:schemeClr val="bg1">
                    <a:lumMod val="50000"/>
                    <a:lumOff val="50000"/>
                  </a:schemeClr>
                </a:solidFill>
              </a:rPr>
              <a:t>*Acknowledge it &amp; Repent</a:t>
            </a:r>
            <a:br>
              <a:rPr lang="en-US" sz="2000" dirty="0" smtClean="0">
                <a:solidFill>
                  <a:schemeClr val="bg1">
                    <a:lumMod val="50000"/>
                    <a:lumOff val="50000"/>
                  </a:schemeClr>
                </a:solidFill>
              </a:rPr>
            </a:br>
            <a:r>
              <a:rPr lang="en-US" sz="2000" dirty="0" smtClean="0">
                <a:solidFill>
                  <a:schemeClr val="bg1">
                    <a:lumMod val="50000"/>
                    <a:lumOff val="50000"/>
                  </a:schemeClr>
                </a:solidFill>
              </a:rPr>
              <a:t>*Can be a obstacle to it</a:t>
            </a:r>
            <a:br>
              <a:rPr lang="en-US" sz="2000" dirty="0" smtClean="0">
                <a:solidFill>
                  <a:schemeClr val="bg1">
                    <a:lumMod val="50000"/>
                    <a:lumOff val="50000"/>
                  </a:schemeClr>
                </a:solidFill>
              </a:rPr>
            </a:br>
            <a:r>
              <a:rPr lang="en-US" sz="2000" dirty="0" smtClean="0">
                <a:solidFill>
                  <a:schemeClr val="bg1">
                    <a:lumMod val="50000"/>
                    <a:lumOff val="50000"/>
                  </a:schemeClr>
                </a:solidFill>
              </a:rPr>
              <a:t>*Church must support it</a:t>
            </a:r>
            <a:br>
              <a:rPr lang="en-US" sz="2000" dirty="0" smtClean="0">
                <a:solidFill>
                  <a:schemeClr val="bg1">
                    <a:lumMod val="50000"/>
                    <a:lumOff val="50000"/>
                  </a:schemeClr>
                </a:solidFill>
              </a:rPr>
            </a:br>
            <a:r>
              <a:rPr lang="en-US" sz="2000" dirty="0" smtClean="0">
                <a:solidFill>
                  <a:schemeClr val="bg1">
                    <a:lumMod val="50000"/>
                    <a:lumOff val="50000"/>
                  </a:schemeClr>
                </a:solidFill>
              </a:rPr>
              <a:t>*Causes great Joy/hear others walk in it</a:t>
            </a:r>
            <a:endParaRPr lang="en-US" sz="2000" dirty="0">
              <a:solidFill>
                <a:schemeClr val="bg1">
                  <a:lumMod val="50000"/>
                  <a:lumOff val="50000"/>
                </a:schemeClr>
              </a:solidFill>
            </a:endParaRPr>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smtClean="0">
                <a:solidFill>
                  <a:srgbClr val="2D8537"/>
                </a:solidFill>
              </a:rPr>
              <a:t>John 3:20-21 </a:t>
            </a:r>
          </a:p>
          <a:p>
            <a:r>
              <a:rPr lang="en-US" b="1" baseline="30000" dirty="0" smtClean="0">
                <a:solidFill>
                  <a:srgbClr val="2D8537"/>
                </a:solidFill>
              </a:rPr>
              <a:t>20 </a:t>
            </a:r>
            <a:r>
              <a:rPr lang="en-US" dirty="0" smtClean="0">
                <a:solidFill>
                  <a:srgbClr val="2D8537"/>
                </a:solidFill>
              </a:rPr>
              <a:t>For everyone who does evil hates the Light, and does not come to the Light for fear that his deeds will be exposed. </a:t>
            </a:r>
            <a:r>
              <a:rPr lang="en-US" b="1" baseline="30000" dirty="0" smtClean="0">
                <a:solidFill>
                  <a:srgbClr val="2D8537"/>
                </a:solidFill>
              </a:rPr>
              <a:t>21 </a:t>
            </a:r>
            <a:r>
              <a:rPr lang="en-US" dirty="0" smtClean="0">
                <a:solidFill>
                  <a:srgbClr val="2D8537"/>
                </a:solidFill>
              </a:rPr>
              <a:t>But he who practices the truth comes to the Light, so that his deeds may be manifested as having been wrought in God</a:t>
            </a:r>
            <a:r>
              <a:rPr lang="en-US" dirty="0" smtClean="0">
                <a:solidFill>
                  <a:srgbClr val="2D8537"/>
                </a:solidFill>
              </a:rPr>
              <a:t>.”</a:t>
            </a:r>
          </a:p>
          <a:p>
            <a:r>
              <a:rPr lang="en-US" dirty="0" smtClean="0">
                <a:solidFill>
                  <a:srgbClr val="2D8537"/>
                </a:solidFill>
              </a:rPr>
              <a:t>(Page 888)</a:t>
            </a:r>
            <a:endParaRPr lang="en-US" dirty="0">
              <a:solidFill>
                <a:srgbClr val="2D8537"/>
              </a:solidFill>
            </a:endParaRPr>
          </a:p>
        </p:txBody>
      </p:sp>
      <p:sp>
        <p:nvSpPr>
          <p:cNvPr id="6" name="Title 5"/>
          <p:cNvSpPr>
            <a:spLocks noGrp="1"/>
          </p:cNvSpPr>
          <p:nvPr>
            <p:ph type="title"/>
          </p:nvPr>
        </p:nvSpPr>
        <p:spPr/>
        <p:txBody>
          <a:bodyPr/>
          <a:lstStyle/>
          <a:p>
            <a:endParaRPr lang="en-US" dirty="0"/>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smtClean="0">
                <a:solidFill>
                  <a:srgbClr val="2D8537"/>
                </a:solidFill>
              </a:rPr>
              <a:t>John 3:20-21 </a:t>
            </a:r>
          </a:p>
          <a:p>
            <a:r>
              <a:rPr lang="en-US" b="1" baseline="30000" dirty="0" smtClean="0">
                <a:solidFill>
                  <a:srgbClr val="EEE2C9"/>
                </a:solidFill>
              </a:rPr>
              <a:t>20 </a:t>
            </a:r>
            <a:r>
              <a:rPr lang="en-US" dirty="0" smtClean="0">
                <a:solidFill>
                  <a:srgbClr val="EEE2C9"/>
                </a:solidFill>
              </a:rPr>
              <a:t>For everyone who does evil hates the Light, and does not come to the Light for fear that his deeds will be exposed.</a:t>
            </a:r>
            <a:r>
              <a:rPr lang="en-US" dirty="0" smtClean="0">
                <a:solidFill>
                  <a:srgbClr val="2D8537"/>
                </a:solidFill>
              </a:rPr>
              <a:t> </a:t>
            </a:r>
            <a:r>
              <a:rPr lang="en-US" b="1" baseline="30000" dirty="0" smtClean="0">
                <a:solidFill>
                  <a:srgbClr val="2D8537"/>
                </a:solidFill>
              </a:rPr>
              <a:t>21 </a:t>
            </a:r>
            <a:r>
              <a:rPr lang="en-US" dirty="0" smtClean="0">
                <a:solidFill>
                  <a:srgbClr val="2D8537"/>
                </a:solidFill>
              </a:rPr>
              <a:t>But he who practices the truth comes to the Light, </a:t>
            </a:r>
            <a:r>
              <a:rPr lang="en-US" dirty="0" smtClean="0">
                <a:solidFill>
                  <a:srgbClr val="EEE2C9"/>
                </a:solidFill>
              </a:rPr>
              <a:t>so that his deeds may be manifested as having been wrought in God.”</a:t>
            </a:r>
            <a:endParaRPr lang="en-US" dirty="0">
              <a:solidFill>
                <a:srgbClr val="EEE2C9"/>
              </a:solidFill>
            </a:endParaRPr>
          </a:p>
        </p:txBody>
      </p:sp>
      <p:sp>
        <p:nvSpPr>
          <p:cNvPr id="6" name="Title 5"/>
          <p:cNvSpPr>
            <a:spLocks noGrp="1"/>
          </p:cNvSpPr>
          <p:nvPr>
            <p:ph type="title"/>
          </p:nvPr>
        </p:nvSpPr>
        <p:spPr>
          <a:xfrm>
            <a:off x="5722912" y="0"/>
            <a:ext cx="3421087" cy="6857999"/>
          </a:xfrm>
          <a:solidFill>
            <a:schemeClr val="bg1">
              <a:lumMod val="50000"/>
              <a:lumOff val="50000"/>
            </a:schemeClr>
          </a:solidFill>
        </p:spPr>
        <p:txBody>
          <a:bodyPr>
            <a:normAutofit/>
          </a:bodyPr>
          <a:lstStyle/>
          <a:p>
            <a:r>
              <a:rPr lang="en-US" sz="3200" dirty="0" smtClean="0"/>
              <a:t>Truth</a:t>
            </a:r>
            <a:br>
              <a:rPr lang="en-US" sz="3200" dirty="0" smtClean="0"/>
            </a:br>
            <a:r>
              <a:rPr lang="en-US" sz="3200" dirty="0" smtClean="0"/>
              <a:t/>
            </a:r>
            <a:br>
              <a:rPr lang="en-US" sz="3200" dirty="0" smtClean="0"/>
            </a:br>
            <a:r>
              <a:rPr lang="en-US" sz="2000" dirty="0" smtClean="0"/>
              <a:t>*Jesus testifies to it</a:t>
            </a:r>
            <a:br>
              <a:rPr lang="en-US" sz="2000" dirty="0" smtClean="0"/>
            </a:br>
            <a:r>
              <a:rPr lang="en-US" sz="2000" dirty="0" smtClean="0"/>
              <a:t>*Belong to it/hear Jesus</a:t>
            </a:r>
            <a:br>
              <a:rPr lang="en-US" sz="2000" dirty="0" smtClean="0"/>
            </a:br>
            <a:r>
              <a:rPr lang="en-US" sz="2000" dirty="0" smtClean="0"/>
              <a:t>*We need to love it</a:t>
            </a:r>
            <a:br>
              <a:rPr lang="en-US" sz="2000" dirty="0" smtClean="0"/>
            </a:br>
            <a:r>
              <a:rPr lang="en-US" sz="2000" dirty="0" smtClean="0"/>
              <a:t>*Gain Knowledge of it</a:t>
            </a:r>
            <a:br>
              <a:rPr lang="en-US" sz="2000" dirty="0" smtClean="0"/>
            </a:br>
            <a:r>
              <a:rPr lang="en-US" sz="2000" dirty="0" smtClean="0"/>
              <a:t>*Accurately handle it</a:t>
            </a:r>
            <a:br>
              <a:rPr lang="en-US" sz="2000" dirty="0" smtClean="0"/>
            </a:br>
            <a:r>
              <a:rPr lang="en-US" sz="2000" dirty="0" smtClean="0"/>
              <a:t>*Need to obey it</a:t>
            </a:r>
            <a:br>
              <a:rPr lang="en-US" sz="2000" dirty="0" smtClean="0"/>
            </a:br>
            <a:r>
              <a:rPr lang="en-US" sz="2000" dirty="0" smtClean="0"/>
              <a:t>*Need to practice it</a:t>
            </a:r>
            <a:br>
              <a:rPr lang="en-US" sz="2000" dirty="0" smtClean="0"/>
            </a:br>
            <a:r>
              <a:rPr lang="en-US" sz="2000" dirty="0" smtClean="0">
                <a:solidFill>
                  <a:schemeClr val="bg1">
                    <a:lumMod val="50000"/>
                    <a:lumOff val="50000"/>
                  </a:schemeClr>
                </a:solidFill>
              </a:rPr>
              <a:t>*It sets us apart</a:t>
            </a:r>
            <a:br>
              <a:rPr lang="en-US" sz="2000" dirty="0" smtClean="0">
                <a:solidFill>
                  <a:schemeClr val="bg1">
                    <a:lumMod val="50000"/>
                    <a:lumOff val="50000"/>
                  </a:schemeClr>
                </a:solidFill>
              </a:rPr>
            </a:br>
            <a:r>
              <a:rPr lang="en-US" sz="2000" dirty="0" smtClean="0">
                <a:solidFill>
                  <a:schemeClr val="bg1">
                    <a:lumMod val="50000"/>
                    <a:lumOff val="50000"/>
                  </a:schemeClr>
                </a:solidFill>
              </a:rPr>
              <a:t>*No lies are of it</a:t>
            </a:r>
            <a:br>
              <a:rPr lang="en-US" sz="2000" dirty="0" smtClean="0">
                <a:solidFill>
                  <a:schemeClr val="bg1">
                    <a:lumMod val="50000"/>
                    <a:lumOff val="50000"/>
                  </a:schemeClr>
                </a:solidFill>
              </a:rPr>
            </a:br>
            <a:r>
              <a:rPr lang="en-US" sz="2000" dirty="0" smtClean="0">
                <a:solidFill>
                  <a:schemeClr val="bg1">
                    <a:lumMod val="50000"/>
                    <a:lumOff val="50000"/>
                  </a:schemeClr>
                </a:solidFill>
              </a:rPr>
              <a:t>*Devil is against it</a:t>
            </a:r>
            <a:br>
              <a:rPr lang="en-US" sz="2000" dirty="0" smtClean="0">
                <a:solidFill>
                  <a:schemeClr val="bg1">
                    <a:lumMod val="50000"/>
                    <a:lumOff val="50000"/>
                  </a:schemeClr>
                </a:solidFill>
              </a:rPr>
            </a:br>
            <a:r>
              <a:rPr lang="en-US" sz="2000" dirty="0" smtClean="0">
                <a:solidFill>
                  <a:schemeClr val="bg1">
                    <a:lumMod val="50000"/>
                    <a:lumOff val="50000"/>
                  </a:schemeClr>
                </a:solidFill>
              </a:rPr>
              <a:t>*We are not to change it</a:t>
            </a:r>
            <a:br>
              <a:rPr lang="en-US" sz="2000" dirty="0" smtClean="0">
                <a:solidFill>
                  <a:schemeClr val="bg1">
                    <a:lumMod val="50000"/>
                    <a:lumOff val="50000"/>
                  </a:schemeClr>
                </a:solidFill>
              </a:rPr>
            </a:br>
            <a:r>
              <a:rPr lang="en-US" sz="2000" dirty="0" smtClean="0">
                <a:solidFill>
                  <a:schemeClr val="bg1">
                    <a:lumMod val="50000"/>
                    <a:lumOff val="50000"/>
                  </a:schemeClr>
                </a:solidFill>
              </a:rPr>
              <a:t>*Acknowledge it &amp; Repent</a:t>
            </a:r>
            <a:br>
              <a:rPr lang="en-US" sz="2000" dirty="0" smtClean="0">
                <a:solidFill>
                  <a:schemeClr val="bg1">
                    <a:lumMod val="50000"/>
                    <a:lumOff val="50000"/>
                  </a:schemeClr>
                </a:solidFill>
              </a:rPr>
            </a:br>
            <a:r>
              <a:rPr lang="en-US" sz="2000" dirty="0" smtClean="0">
                <a:solidFill>
                  <a:schemeClr val="bg1">
                    <a:lumMod val="50000"/>
                    <a:lumOff val="50000"/>
                  </a:schemeClr>
                </a:solidFill>
              </a:rPr>
              <a:t>*Can be a obstacle to it</a:t>
            </a:r>
            <a:br>
              <a:rPr lang="en-US" sz="2000" dirty="0" smtClean="0">
                <a:solidFill>
                  <a:schemeClr val="bg1">
                    <a:lumMod val="50000"/>
                    <a:lumOff val="50000"/>
                  </a:schemeClr>
                </a:solidFill>
              </a:rPr>
            </a:br>
            <a:r>
              <a:rPr lang="en-US" sz="2000" dirty="0" smtClean="0">
                <a:solidFill>
                  <a:schemeClr val="bg1">
                    <a:lumMod val="50000"/>
                    <a:lumOff val="50000"/>
                  </a:schemeClr>
                </a:solidFill>
              </a:rPr>
              <a:t>*Church must support it</a:t>
            </a:r>
            <a:br>
              <a:rPr lang="en-US" sz="2000" dirty="0" smtClean="0">
                <a:solidFill>
                  <a:schemeClr val="bg1">
                    <a:lumMod val="50000"/>
                    <a:lumOff val="50000"/>
                  </a:schemeClr>
                </a:solidFill>
              </a:rPr>
            </a:br>
            <a:r>
              <a:rPr lang="en-US" sz="2000" dirty="0" smtClean="0">
                <a:solidFill>
                  <a:schemeClr val="bg1">
                    <a:lumMod val="50000"/>
                    <a:lumOff val="50000"/>
                  </a:schemeClr>
                </a:solidFill>
              </a:rPr>
              <a:t>*Causes great Joy/hear others walk in it</a:t>
            </a:r>
            <a:endParaRPr lang="en-US" sz="2000" dirty="0">
              <a:solidFill>
                <a:schemeClr val="bg1">
                  <a:lumMod val="50000"/>
                  <a:lumOff val="50000"/>
                </a:schemeClr>
              </a:solidFill>
            </a:endParaRPr>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smtClean="0">
                <a:solidFill>
                  <a:srgbClr val="2D8537"/>
                </a:solidFill>
              </a:rPr>
              <a:t>John 17:17 </a:t>
            </a:r>
          </a:p>
          <a:p>
            <a:r>
              <a:rPr lang="en-US" b="1" baseline="30000" dirty="0" smtClean="0">
                <a:solidFill>
                  <a:srgbClr val="2D8537"/>
                </a:solidFill>
              </a:rPr>
              <a:t>17 </a:t>
            </a:r>
            <a:r>
              <a:rPr lang="en-US" dirty="0" smtClean="0">
                <a:solidFill>
                  <a:srgbClr val="2D8537"/>
                </a:solidFill>
              </a:rPr>
              <a:t>Sanctify them in the truth; Your word is truth</a:t>
            </a:r>
            <a:r>
              <a:rPr lang="en-US" dirty="0" smtClean="0">
                <a:solidFill>
                  <a:srgbClr val="2D8537"/>
                </a:solidFill>
              </a:rPr>
              <a:t>.</a:t>
            </a:r>
          </a:p>
          <a:p>
            <a:r>
              <a:rPr lang="en-US" dirty="0" smtClean="0">
                <a:solidFill>
                  <a:srgbClr val="2D8537"/>
                </a:solidFill>
              </a:rPr>
              <a:t>(Page 903)</a:t>
            </a:r>
            <a:endParaRPr lang="en-US" dirty="0" smtClean="0">
              <a:solidFill>
                <a:srgbClr val="2D8537"/>
              </a:solidFill>
            </a:endParaRPr>
          </a:p>
          <a:p>
            <a:endParaRPr lang="en-US" dirty="0">
              <a:solidFill>
                <a:srgbClr val="2D8537"/>
              </a:solidFill>
            </a:endParaRPr>
          </a:p>
        </p:txBody>
      </p:sp>
      <p:sp>
        <p:nvSpPr>
          <p:cNvPr id="6" name="Title 5"/>
          <p:cNvSpPr>
            <a:spLocks noGrp="1"/>
          </p:cNvSpPr>
          <p:nvPr>
            <p:ph type="title"/>
          </p:nvPr>
        </p:nvSpPr>
        <p:spPr>
          <a:xfrm>
            <a:off x="5722912" y="0"/>
            <a:ext cx="3421087" cy="6857999"/>
          </a:xfrm>
        </p:spPr>
        <p:txBody>
          <a:bodyPr>
            <a:normAutofit/>
          </a:bodyPr>
          <a:lstStyle/>
          <a:p>
            <a:endParaRPr lang="en-US" sz="2000" dirty="0"/>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smtClean="0">
                <a:solidFill>
                  <a:srgbClr val="2D8537"/>
                </a:solidFill>
              </a:rPr>
              <a:t>John 17:17 </a:t>
            </a:r>
          </a:p>
          <a:p>
            <a:r>
              <a:rPr lang="en-US" b="1" baseline="30000" dirty="0" smtClean="0">
                <a:solidFill>
                  <a:srgbClr val="2D8537"/>
                </a:solidFill>
              </a:rPr>
              <a:t>17 </a:t>
            </a:r>
            <a:r>
              <a:rPr lang="en-US" dirty="0" smtClean="0">
                <a:solidFill>
                  <a:srgbClr val="2D8537"/>
                </a:solidFill>
              </a:rPr>
              <a:t>Sanctify them in the truth; Your word is truth.</a:t>
            </a:r>
          </a:p>
          <a:p>
            <a:endParaRPr lang="en-US" dirty="0">
              <a:solidFill>
                <a:srgbClr val="2D8537"/>
              </a:solidFill>
            </a:endParaRPr>
          </a:p>
        </p:txBody>
      </p:sp>
      <p:sp>
        <p:nvSpPr>
          <p:cNvPr id="6" name="Title 5"/>
          <p:cNvSpPr>
            <a:spLocks noGrp="1"/>
          </p:cNvSpPr>
          <p:nvPr>
            <p:ph type="title"/>
          </p:nvPr>
        </p:nvSpPr>
        <p:spPr>
          <a:xfrm>
            <a:off x="5722912" y="0"/>
            <a:ext cx="3421087" cy="6857999"/>
          </a:xfrm>
          <a:solidFill>
            <a:schemeClr val="bg1">
              <a:lumMod val="50000"/>
              <a:lumOff val="50000"/>
            </a:schemeClr>
          </a:solidFill>
        </p:spPr>
        <p:txBody>
          <a:bodyPr>
            <a:normAutofit/>
          </a:bodyPr>
          <a:lstStyle/>
          <a:p>
            <a:r>
              <a:rPr lang="en-US" sz="3200" dirty="0" smtClean="0"/>
              <a:t>Truth</a:t>
            </a:r>
            <a:br>
              <a:rPr lang="en-US" sz="3200" dirty="0" smtClean="0"/>
            </a:br>
            <a:r>
              <a:rPr lang="en-US" sz="3200" dirty="0" smtClean="0"/>
              <a:t/>
            </a:r>
            <a:br>
              <a:rPr lang="en-US" sz="3200" dirty="0" smtClean="0"/>
            </a:br>
            <a:r>
              <a:rPr lang="en-US" sz="2000" dirty="0" smtClean="0"/>
              <a:t>*Jesus testifies to it</a:t>
            </a:r>
            <a:br>
              <a:rPr lang="en-US" sz="2000" dirty="0" smtClean="0"/>
            </a:br>
            <a:r>
              <a:rPr lang="en-US" sz="2000" dirty="0" smtClean="0"/>
              <a:t>*Belong to it/hear Jesus</a:t>
            </a:r>
            <a:br>
              <a:rPr lang="en-US" sz="2000" dirty="0" smtClean="0"/>
            </a:br>
            <a:r>
              <a:rPr lang="en-US" sz="2000" dirty="0" smtClean="0"/>
              <a:t>*We need to love it</a:t>
            </a:r>
            <a:br>
              <a:rPr lang="en-US" sz="2000" dirty="0" smtClean="0"/>
            </a:br>
            <a:r>
              <a:rPr lang="en-US" sz="2000" dirty="0" smtClean="0"/>
              <a:t>*Gain Knowledge of it</a:t>
            </a:r>
            <a:br>
              <a:rPr lang="en-US" sz="2000" dirty="0" smtClean="0"/>
            </a:br>
            <a:r>
              <a:rPr lang="en-US" sz="2000" dirty="0" smtClean="0"/>
              <a:t>*Accurately handle it</a:t>
            </a:r>
            <a:br>
              <a:rPr lang="en-US" sz="2000" dirty="0" smtClean="0"/>
            </a:br>
            <a:r>
              <a:rPr lang="en-US" sz="2000" dirty="0" smtClean="0"/>
              <a:t>*Need to obey it</a:t>
            </a:r>
            <a:br>
              <a:rPr lang="en-US" sz="2000" dirty="0" smtClean="0"/>
            </a:br>
            <a:r>
              <a:rPr lang="en-US" sz="2000" dirty="0" smtClean="0"/>
              <a:t>*Need to practice it</a:t>
            </a:r>
            <a:br>
              <a:rPr lang="en-US" sz="2000" dirty="0" smtClean="0"/>
            </a:br>
            <a:r>
              <a:rPr lang="en-US" sz="2000" dirty="0" smtClean="0"/>
              <a:t>*It sets us apart</a:t>
            </a:r>
            <a:br>
              <a:rPr lang="en-US" sz="2000" dirty="0" smtClean="0"/>
            </a:br>
            <a:r>
              <a:rPr lang="en-US" sz="2000" dirty="0" smtClean="0">
                <a:solidFill>
                  <a:schemeClr val="bg1">
                    <a:lumMod val="50000"/>
                    <a:lumOff val="50000"/>
                  </a:schemeClr>
                </a:solidFill>
              </a:rPr>
              <a:t>*No lies are of it</a:t>
            </a:r>
            <a:br>
              <a:rPr lang="en-US" sz="2000" dirty="0" smtClean="0">
                <a:solidFill>
                  <a:schemeClr val="bg1">
                    <a:lumMod val="50000"/>
                    <a:lumOff val="50000"/>
                  </a:schemeClr>
                </a:solidFill>
              </a:rPr>
            </a:br>
            <a:r>
              <a:rPr lang="en-US" sz="2000" dirty="0" smtClean="0">
                <a:solidFill>
                  <a:schemeClr val="bg1">
                    <a:lumMod val="50000"/>
                    <a:lumOff val="50000"/>
                  </a:schemeClr>
                </a:solidFill>
              </a:rPr>
              <a:t>*Devil is against it</a:t>
            </a:r>
            <a:br>
              <a:rPr lang="en-US" sz="2000" dirty="0" smtClean="0">
                <a:solidFill>
                  <a:schemeClr val="bg1">
                    <a:lumMod val="50000"/>
                    <a:lumOff val="50000"/>
                  </a:schemeClr>
                </a:solidFill>
              </a:rPr>
            </a:br>
            <a:r>
              <a:rPr lang="en-US" sz="2000" dirty="0" smtClean="0">
                <a:solidFill>
                  <a:schemeClr val="bg1">
                    <a:lumMod val="50000"/>
                    <a:lumOff val="50000"/>
                  </a:schemeClr>
                </a:solidFill>
              </a:rPr>
              <a:t>*We are not to change it</a:t>
            </a:r>
            <a:br>
              <a:rPr lang="en-US" sz="2000" dirty="0" smtClean="0">
                <a:solidFill>
                  <a:schemeClr val="bg1">
                    <a:lumMod val="50000"/>
                    <a:lumOff val="50000"/>
                  </a:schemeClr>
                </a:solidFill>
              </a:rPr>
            </a:br>
            <a:r>
              <a:rPr lang="en-US" sz="2000" dirty="0" smtClean="0">
                <a:solidFill>
                  <a:schemeClr val="bg1">
                    <a:lumMod val="50000"/>
                    <a:lumOff val="50000"/>
                  </a:schemeClr>
                </a:solidFill>
              </a:rPr>
              <a:t>*Acknowledge it &amp; Repent</a:t>
            </a:r>
            <a:br>
              <a:rPr lang="en-US" sz="2000" dirty="0" smtClean="0">
                <a:solidFill>
                  <a:schemeClr val="bg1">
                    <a:lumMod val="50000"/>
                    <a:lumOff val="50000"/>
                  </a:schemeClr>
                </a:solidFill>
              </a:rPr>
            </a:br>
            <a:r>
              <a:rPr lang="en-US" sz="2000" dirty="0" smtClean="0">
                <a:solidFill>
                  <a:schemeClr val="bg1">
                    <a:lumMod val="50000"/>
                    <a:lumOff val="50000"/>
                  </a:schemeClr>
                </a:solidFill>
              </a:rPr>
              <a:t>*Can be a obstacle to it</a:t>
            </a:r>
            <a:br>
              <a:rPr lang="en-US" sz="2000" dirty="0" smtClean="0">
                <a:solidFill>
                  <a:schemeClr val="bg1">
                    <a:lumMod val="50000"/>
                    <a:lumOff val="50000"/>
                  </a:schemeClr>
                </a:solidFill>
              </a:rPr>
            </a:br>
            <a:r>
              <a:rPr lang="en-US" sz="2000" dirty="0" smtClean="0">
                <a:solidFill>
                  <a:schemeClr val="bg1">
                    <a:lumMod val="50000"/>
                    <a:lumOff val="50000"/>
                  </a:schemeClr>
                </a:solidFill>
              </a:rPr>
              <a:t>*Church must support it</a:t>
            </a:r>
            <a:br>
              <a:rPr lang="en-US" sz="2000" dirty="0" smtClean="0">
                <a:solidFill>
                  <a:schemeClr val="bg1">
                    <a:lumMod val="50000"/>
                    <a:lumOff val="50000"/>
                  </a:schemeClr>
                </a:solidFill>
              </a:rPr>
            </a:br>
            <a:r>
              <a:rPr lang="en-US" sz="2000" dirty="0" smtClean="0">
                <a:solidFill>
                  <a:schemeClr val="bg1">
                    <a:lumMod val="50000"/>
                    <a:lumOff val="50000"/>
                  </a:schemeClr>
                </a:solidFill>
              </a:rPr>
              <a:t>*Causes great Joy/hear others walk in it</a:t>
            </a:r>
            <a:endParaRPr lang="en-US" sz="2000" dirty="0">
              <a:solidFill>
                <a:schemeClr val="bg1">
                  <a:lumMod val="50000"/>
                  <a:lumOff val="50000"/>
                </a:schemeClr>
              </a:solidFill>
            </a:endParaRPr>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smtClean="0">
                <a:solidFill>
                  <a:srgbClr val="2D8537"/>
                </a:solidFill>
              </a:rPr>
              <a:t>1 John 2:21 </a:t>
            </a:r>
          </a:p>
          <a:p>
            <a:r>
              <a:rPr lang="en-US" b="1" baseline="30000" dirty="0" smtClean="0">
                <a:solidFill>
                  <a:srgbClr val="2D8537"/>
                </a:solidFill>
              </a:rPr>
              <a:t>21 </a:t>
            </a:r>
            <a:r>
              <a:rPr lang="en-US" dirty="0" smtClean="0">
                <a:solidFill>
                  <a:srgbClr val="2D8537"/>
                </a:solidFill>
              </a:rPr>
              <a:t>I have not written to you because you do not know the truth, but because you do know it, and because no lie is of the truth</a:t>
            </a:r>
            <a:r>
              <a:rPr lang="en-US" dirty="0" smtClean="0">
                <a:solidFill>
                  <a:srgbClr val="2D8537"/>
                </a:solidFill>
              </a:rPr>
              <a:t>.</a:t>
            </a:r>
          </a:p>
          <a:p>
            <a:r>
              <a:rPr lang="en-US" dirty="0" smtClean="0">
                <a:solidFill>
                  <a:srgbClr val="2D8537"/>
                </a:solidFill>
              </a:rPr>
              <a:t>(Page 1022)</a:t>
            </a:r>
            <a:endParaRPr lang="en-US" dirty="0" smtClean="0">
              <a:solidFill>
                <a:srgbClr val="2D8537"/>
              </a:solidFill>
            </a:endParaRPr>
          </a:p>
          <a:p>
            <a:endParaRPr lang="en-US" dirty="0">
              <a:solidFill>
                <a:srgbClr val="2D8537"/>
              </a:solidFill>
            </a:endParaRPr>
          </a:p>
        </p:txBody>
      </p:sp>
      <p:sp>
        <p:nvSpPr>
          <p:cNvPr id="6" name="Title 5"/>
          <p:cNvSpPr>
            <a:spLocks noGrp="1"/>
          </p:cNvSpPr>
          <p:nvPr>
            <p:ph type="title"/>
          </p:nvPr>
        </p:nvSpPr>
        <p:spPr>
          <a:xfrm>
            <a:off x="5722912" y="0"/>
            <a:ext cx="3421087" cy="6857999"/>
          </a:xfrm>
        </p:spPr>
        <p:txBody>
          <a:bodyPr>
            <a:normAutofit/>
          </a:bodyPr>
          <a:lstStyle/>
          <a:p>
            <a:endParaRPr lang="en-US" sz="2000" dirty="0"/>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smtClean="0">
                <a:solidFill>
                  <a:srgbClr val="2D8537"/>
                </a:solidFill>
              </a:rPr>
              <a:t>John 18:38 </a:t>
            </a:r>
          </a:p>
          <a:p>
            <a:r>
              <a:rPr lang="en-US" b="1" baseline="30000" dirty="0" smtClean="0">
                <a:solidFill>
                  <a:srgbClr val="2D8537"/>
                </a:solidFill>
              </a:rPr>
              <a:t>38 </a:t>
            </a:r>
            <a:r>
              <a:rPr lang="en-US" dirty="0" smtClean="0">
                <a:solidFill>
                  <a:srgbClr val="2D8537"/>
                </a:solidFill>
              </a:rPr>
              <a:t>Pilate *said to Him, “What is truth</a:t>
            </a:r>
            <a:r>
              <a:rPr lang="en-US" dirty="0" smtClean="0">
                <a:solidFill>
                  <a:srgbClr val="2D8537"/>
                </a:solidFill>
              </a:rPr>
              <a:t>?”</a:t>
            </a:r>
          </a:p>
          <a:p>
            <a:r>
              <a:rPr lang="en-US" dirty="0" smtClean="0">
                <a:solidFill>
                  <a:srgbClr val="2D8537"/>
                </a:solidFill>
              </a:rPr>
              <a:t>(Page 894)</a:t>
            </a:r>
            <a:endParaRPr lang="en-US" dirty="0">
              <a:solidFill>
                <a:srgbClr val="2D8537"/>
              </a:solidFill>
            </a:endParaRPr>
          </a:p>
        </p:txBody>
      </p:sp>
      <p:sp>
        <p:nvSpPr>
          <p:cNvPr id="6" name="Title 5"/>
          <p:cNvSpPr>
            <a:spLocks noGrp="1"/>
          </p:cNvSpPr>
          <p:nvPr>
            <p:ph type="title"/>
          </p:nvPr>
        </p:nvSpPr>
        <p:spPr/>
        <p:txBody>
          <a:bodyPr/>
          <a:lstStyle/>
          <a:p>
            <a:endParaRPr lang="en-US" dirty="0"/>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smtClean="0">
                <a:solidFill>
                  <a:srgbClr val="2D8537"/>
                </a:solidFill>
              </a:rPr>
              <a:t>1 John 2:21 </a:t>
            </a:r>
          </a:p>
          <a:p>
            <a:r>
              <a:rPr lang="en-US" b="1" baseline="30000" dirty="0" smtClean="0">
                <a:solidFill>
                  <a:srgbClr val="EEE2C9"/>
                </a:solidFill>
              </a:rPr>
              <a:t>21 </a:t>
            </a:r>
            <a:r>
              <a:rPr lang="en-US" dirty="0" smtClean="0">
                <a:solidFill>
                  <a:srgbClr val="EEE2C9"/>
                </a:solidFill>
              </a:rPr>
              <a:t>I have not written to you because you do not know the truth, but because you do know it, and because </a:t>
            </a:r>
            <a:r>
              <a:rPr lang="en-US" dirty="0" smtClean="0">
                <a:solidFill>
                  <a:srgbClr val="2D8537"/>
                </a:solidFill>
              </a:rPr>
              <a:t>no lie is of the truth.</a:t>
            </a:r>
          </a:p>
          <a:p>
            <a:endParaRPr lang="en-US" dirty="0">
              <a:solidFill>
                <a:srgbClr val="2D8537"/>
              </a:solidFill>
            </a:endParaRPr>
          </a:p>
        </p:txBody>
      </p:sp>
      <p:sp>
        <p:nvSpPr>
          <p:cNvPr id="6" name="Title 5"/>
          <p:cNvSpPr>
            <a:spLocks noGrp="1"/>
          </p:cNvSpPr>
          <p:nvPr>
            <p:ph type="title"/>
          </p:nvPr>
        </p:nvSpPr>
        <p:spPr>
          <a:xfrm>
            <a:off x="5722912" y="0"/>
            <a:ext cx="3421087" cy="6857999"/>
          </a:xfrm>
          <a:solidFill>
            <a:schemeClr val="bg1">
              <a:lumMod val="50000"/>
              <a:lumOff val="50000"/>
            </a:schemeClr>
          </a:solidFill>
        </p:spPr>
        <p:txBody>
          <a:bodyPr>
            <a:normAutofit/>
          </a:bodyPr>
          <a:lstStyle/>
          <a:p>
            <a:r>
              <a:rPr lang="en-US" sz="3200" dirty="0" smtClean="0"/>
              <a:t>Truth</a:t>
            </a:r>
            <a:br>
              <a:rPr lang="en-US" sz="3200" dirty="0" smtClean="0"/>
            </a:br>
            <a:r>
              <a:rPr lang="en-US" sz="3200" dirty="0" smtClean="0"/>
              <a:t/>
            </a:r>
            <a:br>
              <a:rPr lang="en-US" sz="3200" dirty="0" smtClean="0"/>
            </a:br>
            <a:r>
              <a:rPr lang="en-US" sz="2000" dirty="0" smtClean="0"/>
              <a:t>*Jesus testifies to it</a:t>
            </a:r>
            <a:br>
              <a:rPr lang="en-US" sz="2000" dirty="0" smtClean="0"/>
            </a:br>
            <a:r>
              <a:rPr lang="en-US" sz="2000" dirty="0" smtClean="0"/>
              <a:t>*Belong to it/hear Jesus</a:t>
            </a:r>
            <a:br>
              <a:rPr lang="en-US" sz="2000" dirty="0" smtClean="0"/>
            </a:br>
            <a:r>
              <a:rPr lang="en-US" sz="2000" dirty="0" smtClean="0"/>
              <a:t>*We need to love it</a:t>
            </a:r>
            <a:br>
              <a:rPr lang="en-US" sz="2000" dirty="0" smtClean="0"/>
            </a:br>
            <a:r>
              <a:rPr lang="en-US" sz="2000" dirty="0" smtClean="0"/>
              <a:t>*Gain Knowledge of it</a:t>
            </a:r>
            <a:br>
              <a:rPr lang="en-US" sz="2000" dirty="0" smtClean="0"/>
            </a:br>
            <a:r>
              <a:rPr lang="en-US" sz="2000" dirty="0" smtClean="0"/>
              <a:t>*Accurately handle it</a:t>
            </a:r>
            <a:br>
              <a:rPr lang="en-US" sz="2000" dirty="0" smtClean="0"/>
            </a:br>
            <a:r>
              <a:rPr lang="en-US" sz="2000" dirty="0" smtClean="0"/>
              <a:t>*Need to obey it</a:t>
            </a:r>
            <a:br>
              <a:rPr lang="en-US" sz="2000" dirty="0" smtClean="0"/>
            </a:br>
            <a:r>
              <a:rPr lang="en-US" sz="2000" dirty="0" smtClean="0"/>
              <a:t>*Need to practice it</a:t>
            </a:r>
            <a:br>
              <a:rPr lang="en-US" sz="2000" dirty="0" smtClean="0"/>
            </a:br>
            <a:r>
              <a:rPr lang="en-US" sz="2000" dirty="0" smtClean="0"/>
              <a:t>*It sets us apart</a:t>
            </a:r>
            <a:br>
              <a:rPr lang="en-US" sz="2000" dirty="0" smtClean="0"/>
            </a:br>
            <a:r>
              <a:rPr lang="en-US" sz="2000" dirty="0" smtClean="0"/>
              <a:t>*No lies are of it</a:t>
            </a:r>
            <a:br>
              <a:rPr lang="en-US" sz="2000" dirty="0" smtClean="0"/>
            </a:br>
            <a:r>
              <a:rPr lang="en-US" sz="2000" dirty="0" smtClean="0">
                <a:solidFill>
                  <a:schemeClr val="bg1">
                    <a:lumMod val="50000"/>
                    <a:lumOff val="50000"/>
                  </a:schemeClr>
                </a:solidFill>
              </a:rPr>
              <a:t>*Devil is against it</a:t>
            </a:r>
            <a:br>
              <a:rPr lang="en-US" sz="2000" dirty="0" smtClean="0">
                <a:solidFill>
                  <a:schemeClr val="bg1">
                    <a:lumMod val="50000"/>
                    <a:lumOff val="50000"/>
                  </a:schemeClr>
                </a:solidFill>
              </a:rPr>
            </a:br>
            <a:r>
              <a:rPr lang="en-US" sz="2000" dirty="0" smtClean="0">
                <a:solidFill>
                  <a:schemeClr val="bg1">
                    <a:lumMod val="50000"/>
                    <a:lumOff val="50000"/>
                  </a:schemeClr>
                </a:solidFill>
              </a:rPr>
              <a:t>*We are not to change it</a:t>
            </a:r>
            <a:br>
              <a:rPr lang="en-US" sz="2000" dirty="0" smtClean="0">
                <a:solidFill>
                  <a:schemeClr val="bg1">
                    <a:lumMod val="50000"/>
                    <a:lumOff val="50000"/>
                  </a:schemeClr>
                </a:solidFill>
              </a:rPr>
            </a:br>
            <a:r>
              <a:rPr lang="en-US" sz="2000" dirty="0" smtClean="0">
                <a:solidFill>
                  <a:schemeClr val="bg1">
                    <a:lumMod val="50000"/>
                    <a:lumOff val="50000"/>
                  </a:schemeClr>
                </a:solidFill>
              </a:rPr>
              <a:t>*Acknowledge it &amp; Repent</a:t>
            </a:r>
            <a:br>
              <a:rPr lang="en-US" sz="2000" dirty="0" smtClean="0">
                <a:solidFill>
                  <a:schemeClr val="bg1">
                    <a:lumMod val="50000"/>
                    <a:lumOff val="50000"/>
                  </a:schemeClr>
                </a:solidFill>
              </a:rPr>
            </a:br>
            <a:r>
              <a:rPr lang="en-US" sz="2000" dirty="0" smtClean="0">
                <a:solidFill>
                  <a:schemeClr val="bg1">
                    <a:lumMod val="50000"/>
                    <a:lumOff val="50000"/>
                  </a:schemeClr>
                </a:solidFill>
              </a:rPr>
              <a:t>*Can be a obstacle to it</a:t>
            </a:r>
            <a:br>
              <a:rPr lang="en-US" sz="2000" dirty="0" smtClean="0">
                <a:solidFill>
                  <a:schemeClr val="bg1">
                    <a:lumMod val="50000"/>
                    <a:lumOff val="50000"/>
                  </a:schemeClr>
                </a:solidFill>
              </a:rPr>
            </a:br>
            <a:r>
              <a:rPr lang="en-US" sz="2000" dirty="0" smtClean="0">
                <a:solidFill>
                  <a:schemeClr val="bg1">
                    <a:lumMod val="50000"/>
                    <a:lumOff val="50000"/>
                  </a:schemeClr>
                </a:solidFill>
              </a:rPr>
              <a:t>*Church must support it</a:t>
            </a:r>
            <a:br>
              <a:rPr lang="en-US" sz="2000" dirty="0" smtClean="0">
                <a:solidFill>
                  <a:schemeClr val="bg1">
                    <a:lumMod val="50000"/>
                    <a:lumOff val="50000"/>
                  </a:schemeClr>
                </a:solidFill>
              </a:rPr>
            </a:br>
            <a:r>
              <a:rPr lang="en-US" sz="2000" dirty="0" smtClean="0">
                <a:solidFill>
                  <a:schemeClr val="bg1">
                    <a:lumMod val="50000"/>
                    <a:lumOff val="50000"/>
                  </a:schemeClr>
                </a:solidFill>
              </a:rPr>
              <a:t>*Causes great Joy/hear others walk in it</a:t>
            </a:r>
            <a:endParaRPr lang="en-US" sz="2000" dirty="0">
              <a:solidFill>
                <a:schemeClr val="bg1">
                  <a:lumMod val="50000"/>
                  <a:lumOff val="50000"/>
                </a:schemeClr>
              </a:solidFill>
            </a:endParaRPr>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ormAutofit fontScale="92500" lnSpcReduction="20000"/>
          </a:bodyPr>
          <a:lstStyle/>
          <a:p>
            <a:r>
              <a:rPr lang="en-US" dirty="0" smtClean="0">
                <a:solidFill>
                  <a:srgbClr val="2D8537"/>
                </a:solidFill>
              </a:rPr>
              <a:t>John 8:43-44 </a:t>
            </a:r>
          </a:p>
          <a:p>
            <a:r>
              <a:rPr lang="en-US" b="1" baseline="30000" dirty="0" smtClean="0">
                <a:solidFill>
                  <a:srgbClr val="2D8537"/>
                </a:solidFill>
              </a:rPr>
              <a:t>43 </a:t>
            </a:r>
            <a:r>
              <a:rPr lang="en-US" dirty="0" smtClean="0">
                <a:solidFill>
                  <a:srgbClr val="2D8537"/>
                </a:solidFill>
              </a:rPr>
              <a:t>Why do you not understand what I am saying? </a:t>
            </a:r>
            <a:r>
              <a:rPr lang="en-US" i="1" dirty="0" smtClean="0">
                <a:solidFill>
                  <a:srgbClr val="2D8537"/>
                </a:solidFill>
              </a:rPr>
              <a:t>It is</a:t>
            </a:r>
            <a:r>
              <a:rPr lang="en-US" dirty="0" smtClean="0">
                <a:solidFill>
                  <a:srgbClr val="2D8537"/>
                </a:solidFill>
              </a:rPr>
              <a:t> because you cannot hear My word. </a:t>
            </a:r>
            <a:r>
              <a:rPr lang="en-US" b="1" baseline="30000" dirty="0" smtClean="0">
                <a:solidFill>
                  <a:srgbClr val="2D8537"/>
                </a:solidFill>
              </a:rPr>
              <a:t>44 </a:t>
            </a:r>
            <a:r>
              <a:rPr lang="en-US" dirty="0" smtClean="0">
                <a:solidFill>
                  <a:srgbClr val="2D8537"/>
                </a:solidFill>
              </a:rPr>
              <a:t>You are of </a:t>
            </a:r>
            <a:r>
              <a:rPr lang="en-US" i="1" dirty="0" smtClean="0">
                <a:solidFill>
                  <a:srgbClr val="2D8537"/>
                </a:solidFill>
              </a:rPr>
              <a:t>your</a:t>
            </a:r>
            <a:r>
              <a:rPr lang="en-US" dirty="0" smtClean="0">
                <a:solidFill>
                  <a:srgbClr val="2D8537"/>
                </a:solidFill>
              </a:rPr>
              <a:t> father the devil, and you want to do the desires of your father. He was a murderer from the beginning, and does not stand in the truth because there is no truth in him. Whenever he speaks a lie, he speaks from his own </a:t>
            </a:r>
            <a:r>
              <a:rPr lang="en-US" i="1" dirty="0" smtClean="0">
                <a:solidFill>
                  <a:srgbClr val="2D8537"/>
                </a:solidFill>
              </a:rPr>
              <a:t>nature</a:t>
            </a:r>
            <a:r>
              <a:rPr lang="en-US" dirty="0" smtClean="0">
                <a:solidFill>
                  <a:srgbClr val="2D8537"/>
                </a:solidFill>
              </a:rPr>
              <a:t>, for he is a liar and the father of lies</a:t>
            </a:r>
            <a:r>
              <a:rPr lang="en-US" dirty="0" smtClean="0">
                <a:solidFill>
                  <a:srgbClr val="2D8537"/>
                </a:solidFill>
              </a:rPr>
              <a:t>.</a:t>
            </a:r>
          </a:p>
          <a:p>
            <a:r>
              <a:rPr lang="en-US" dirty="0" smtClean="0">
                <a:solidFill>
                  <a:srgbClr val="2D8537"/>
                </a:solidFill>
              </a:rPr>
              <a:t>(Page 895)</a:t>
            </a:r>
            <a:endParaRPr lang="en-US" dirty="0" smtClean="0">
              <a:solidFill>
                <a:srgbClr val="2D8537"/>
              </a:solidFill>
            </a:endParaRPr>
          </a:p>
          <a:p>
            <a:endParaRPr lang="en-US" dirty="0">
              <a:solidFill>
                <a:srgbClr val="2D8537"/>
              </a:solidFill>
            </a:endParaRPr>
          </a:p>
        </p:txBody>
      </p:sp>
      <p:sp>
        <p:nvSpPr>
          <p:cNvPr id="6" name="Title 5"/>
          <p:cNvSpPr>
            <a:spLocks noGrp="1"/>
          </p:cNvSpPr>
          <p:nvPr>
            <p:ph type="title"/>
          </p:nvPr>
        </p:nvSpPr>
        <p:spPr>
          <a:xfrm>
            <a:off x="5722912" y="0"/>
            <a:ext cx="3421087" cy="6857999"/>
          </a:xfrm>
        </p:spPr>
        <p:txBody>
          <a:bodyPr/>
          <a:lstStyle/>
          <a:p>
            <a:endParaRPr lang="en-US" dirty="0"/>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ormAutofit fontScale="92500" lnSpcReduction="20000"/>
          </a:bodyPr>
          <a:lstStyle/>
          <a:p>
            <a:r>
              <a:rPr lang="en-US" dirty="0" smtClean="0">
                <a:solidFill>
                  <a:srgbClr val="2D8537"/>
                </a:solidFill>
              </a:rPr>
              <a:t>John 8:43-44 </a:t>
            </a:r>
          </a:p>
          <a:p>
            <a:r>
              <a:rPr lang="en-US" b="1" baseline="30000" dirty="0" smtClean="0">
                <a:solidFill>
                  <a:srgbClr val="EEE5D0"/>
                </a:solidFill>
              </a:rPr>
              <a:t>43 </a:t>
            </a:r>
            <a:r>
              <a:rPr lang="en-US" dirty="0" smtClean="0">
                <a:solidFill>
                  <a:srgbClr val="EEE5D0"/>
                </a:solidFill>
              </a:rPr>
              <a:t>Why do you not understand what I am saying? </a:t>
            </a:r>
            <a:r>
              <a:rPr lang="en-US" i="1" dirty="0" smtClean="0">
                <a:solidFill>
                  <a:srgbClr val="EEE5D0"/>
                </a:solidFill>
              </a:rPr>
              <a:t>It is</a:t>
            </a:r>
            <a:r>
              <a:rPr lang="en-US" dirty="0" smtClean="0">
                <a:solidFill>
                  <a:srgbClr val="EEE5D0"/>
                </a:solidFill>
              </a:rPr>
              <a:t> because you cannot hear My word. </a:t>
            </a:r>
            <a:r>
              <a:rPr lang="en-US" b="1" baseline="30000" dirty="0" smtClean="0">
                <a:solidFill>
                  <a:srgbClr val="EEE5D0"/>
                </a:solidFill>
              </a:rPr>
              <a:t>44 </a:t>
            </a:r>
            <a:r>
              <a:rPr lang="en-US" dirty="0" smtClean="0">
                <a:solidFill>
                  <a:srgbClr val="EEE5D0"/>
                </a:solidFill>
              </a:rPr>
              <a:t>You are of </a:t>
            </a:r>
            <a:r>
              <a:rPr lang="en-US" i="1" dirty="0" smtClean="0">
                <a:solidFill>
                  <a:srgbClr val="EEE5D0"/>
                </a:solidFill>
              </a:rPr>
              <a:t>your</a:t>
            </a:r>
            <a:r>
              <a:rPr lang="en-US" dirty="0" smtClean="0">
                <a:solidFill>
                  <a:srgbClr val="EEE5D0"/>
                </a:solidFill>
              </a:rPr>
              <a:t> father the devil, and you want to do the desires of your father. He was a murderer from the beginning, and </a:t>
            </a:r>
            <a:r>
              <a:rPr lang="en-US" dirty="0" smtClean="0">
                <a:solidFill>
                  <a:srgbClr val="2D8537"/>
                </a:solidFill>
              </a:rPr>
              <a:t>does not stand in the truth because there is no truth in him. </a:t>
            </a:r>
            <a:r>
              <a:rPr lang="en-US" dirty="0" smtClean="0">
                <a:solidFill>
                  <a:srgbClr val="EEE5D0"/>
                </a:solidFill>
              </a:rPr>
              <a:t>Whenever he speaks a lie, he speaks from his own </a:t>
            </a:r>
            <a:r>
              <a:rPr lang="en-US" i="1" dirty="0" smtClean="0">
                <a:solidFill>
                  <a:srgbClr val="EEE5D0"/>
                </a:solidFill>
              </a:rPr>
              <a:t>nature</a:t>
            </a:r>
            <a:r>
              <a:rPr lang="en-US" dirty="0" smtClean="0">
                <a:solidFill>
                  <a:srgbClr val="EEE5D0"/>
                </a:solidFill>
              </a:rPr>
              <a:t>, </a:t>
            </a:r>
            <a:r>
              <a:rPr lang="en-US" dirty="0" smtClean="0">
                <a:solidFill>
                  <a:srgbClr val="2D8537"/>
                </a:solidFill>
              </a:rPr>
              <a:t>for he is a liar and the father of lies.</a:t>
            </a:r>
          </a:p>
          <a:p>
            <a:endParaRPr lang="en-US" dirty="0">
              <a:solidFill>
                <a:srgbClr val="2D8537"/>
              </a:solidFill>
            </a:endParaRPr>
          </a:p>
        </p:txBody>
      </p:sp>
      <p:sp>
        <p:nvSpPr>
          <p:cNvPr id="6" name="Title 5"/>
          <p:cNvSpPr>
            <a:spLocks noGrp="1"/>
          </p:cNvSpPr>
          <p:nvPr>
            <p:ph type="title"/>
          </p:nvPr>
        </p:nvSpPr>
        <p:spPr>
          <a:xfrm>
            <a:off x="5722912" y="0"/>
            <a:ext cx="3421087" cy="6857999"/>
          </a:xfrm>
          <a:solidFill>
            <a:schemeClr val="bg1">
              <a:lumMod val="50000"/>
              <a:lumOff val="50000"/>
            </a:schemeClr>
          </a:solidFill>
        </p:spPr>
        <p:txBody>
          <a:bodyPr>
            <a:normAutofit/>
          </a:bodyPr>
          <a:lstStyle/>
          <a:p>
            <a:r>
              <a:rPr lang="en-US" sz="3200" dirty="0" smtClean="0"/>
              <a:t>Truth</a:t>
            </a:r>
            <a:br>
              <a:rPr lang="en-US" sz="3200" dirty="0" smtClean="0"/>
            </a:br>
            <a:r>
              <a:rPr lang="en-US" sz="3200" dirty="0" smtClean="0"/>
              <a:t/>
            </a:r>
            <a:br>
              <a:rPr lang="en-US" sz="3200" dirty="0" smtClean="0"/>
            </a:br>
            <a:r>
              <a:rPr lang="en-US" sz="2000" dirty="0" smtClean="0"/>
              <a:t>*Jesus testifies to it</a:t>
            </a:r>
            <a:br>
              <a:rPr lang="en-US" sz="2000" dirty="0" smtClean="0"/>
            </a:br>
            <a:r>
              <a:rPr lang="en-US" sz="2000" dirty="0" smtClean="0"/>
              <a:t>*Belong to it/hear Jesus</a:t>
            </a:r>
            <a:br>
              <a:rPr lang="en-US" sz="2000" dirty="0" smtClean="0"/>
            </a:br>
            <a:r>
              <a:rPr lang="en-US" sz="2000" dirty="0" smtClean="0"/>
              <a:t>*We need to love it</a:t>
            </a:r>
            <a:br>
              <a:rPr lang="en-US" sz="2000" dirty="0" smtClean="0"/>
            </a:br>
            <a:r>
              <a:rPr lang="en-US" sz="2000" dirty="0" smtClean="0"/>
              <a:t>*Gain Knowledge of it</a:t>
            </a:r>
            <a:br>
              <a:rPr lang="en-US" sz="2000" dirty="0" smtClean="0"/>
            </a:br>
            <a:r>
              <a:rPr lang="en-US" sz="2000" dirty="0" smtClean="0"/>
              <a:t>*Accurately handle it</a:t>
            </a:r>
            <a:br>
              <a:rPr lang="en-US" sz="2000" dirty="0" smtClean="0"/>
            </a:br>
            <a:r>
              <a:rPr lang="en-US" sz="2000" dirty="0" smtClean="0"/>
              <a:t>*Need to obey it</a:t>
            </a:r>
            <a:br>
              <a:rPr lang="en-US" sz="2000" dirty="0" smtClean="0"/>
            </a:br>
            <a:r>
              <a:rPr lang="en-US" sz="2000" dirty="0" smtClean="0"/>
              <a:t>*Need to practice it</a:t>
            </a:r>
            <a:br>
              <a:rPr lang="en-US" sz="2000" dirty="0" smtClean="0"/>
            </a:br>
            <a:r>
              <a:rPr lang="en-US" sz="2000" dirty="0" smtClean="0"/>
              <a:t>*It sets us apart</a:t>
            </a:r>
            <a:br>
              <a:rPr lang="en-US" sz="2000" dirty="0" smtClean="0"/>
            </a:br>
            <a:r>
              <a:rPr lang="en-US" sz="2000" dirty="0" smtClean="0"/>
              <a:t>*No lies are of it</a:t>
            </a:r>
            <a:br>
              <a:rPr lang="en-US" sz="2000" dirty="0" smtClean="0"/>
            </a:br>
            <a:r>
              <a:rPr lang="en-US" sz="2000" dirty="0" smtClean="0"/>
              <a:t>*Devil is against it</a:t>
            </a:r>
            <a:br>
              <a:rPr lang="en-US" sz="2000" dirty="0" smtClean="0"/>
            </a:br>
            <a:r>
              <a:rPr lang="en-US" sz="2000" dirty="0" smtClean="0">
                <a:solidFill>
                  <a:schemeClr val="bg1">
                    <a:lumMod val="50000"/>
                    <a:lumOff val="50000"/>
                  </a:schemeClr>
                </a:solidFill>
              </a:rPr>
              <a:t>*We are not to change it</a:t>
            </a:r>
            <a:br>
              <a:rPr lang="en-US" sz="2000" dirty="0" smtClean="0">
                <a:solidFill>
                  <a:schemeClr val="bg1">
                    <a:lumMod val="50000"/>
                    <a:lumOff val="50000"/>
                  </a:schemeClr>
                </a:solidFill>
              </a:rPr>
            </a:br>
            <a:r>
              <a:rPr lang="en-US" sz="2000" dirty="0" smtClean="0">
                <a:solidFill>
                  <a:schemeClr val="bg1">
                    <a:lumMod val="50000"/>
                    <a:lumOff val="50000"/>
                  </a:schemeClr>
                </a:solidFill>
              </a:rPr>
              <a:t>*Acknowledge it &amp; Repent</a:t>
            </a:r>
            <a:br>
              <a:rPr lang="en-US" sz="2000" dirty="0" smtClean="0">
                <a:solidFill>
                  <a:schemeClr val="bg1">
                    <a:lumMod val="50000"/>
                    <a:lumOff val="50000"/>
                  </a:schemeClr>
                </a:solidFill>
              </a:rPr>
            </a:br>
            <a:r>
              <a:rPr lang="en-US" sz="2000" dirty="0" smtClean="0">
                <a:solidFill>
                  <a:schemeClr val="bg1">
                    <a:lumMod val="50000"/>
                    <a:lumOff val="50000"/>
                  </a:schemeClr>
                </a:solidFill>
              </a:rPr>
              <a:t>*Can be a obstacle to it</a:t>
            </a:r>
            <a:br>
              <a:rPr lang="en-US" sz="2000" dirty="0" smtClean="0">
                <a:solidFill>
                  <a:schemeClr val="bg1">
                    <a:lumMod val="50000"/>
                    <a:lumOff val="50000"/>
                  </a:schemeClr>
                </a:solidFill>
              </a:rPr>
            </a:br>
            <a:r>
              <a:rPr lang="en-US" sz="2000" dirty="0" smtClean="0">
                <a:solidFill>
                  <a:schemeClr val="bg1">
                    <a:lumMod val="50000"/>
                    <a:lumOff val="50000"/>
                  </a:schemeClr>
                </a:solidFill>
              </a:rPr>
              <a:t>*Church must support it</a:t>
            </a:r>
            <a:br>
              <a:rPr lang="en-US" sz="2000" dirty="0" smtClean="0">
                <a:solidFill>
                  <a:schemeClr val="bg1">
                    <a:lumMod val="50000"/>
                    <a:lumOff val="50000"/>
                  </a:schemeClr>
                </a:solidFill>
              </a:rPr>
            </a:br>
            <a:r>
              <a:rPr lang="en-US" sz="2000" dirty="0" smtClean="0">
                <a:solidFill>
                  <a:schemeClr val="bg1">
                    <a:lumMod val="50000"/>
                    <a:lumOff val="50000"/>
                  </a:schemeClr>
                </a:solidFill>
              </a:rPr>
              <a:t>*Causes great Joy/hear others walk in it</a:t>
            </a:r>
            <a:endParaRPr lang="en-US" sz="2000" dirty="0">
              <a:solidFill>
                <a:schemeClr val="bg1">
                  <a:lumMod val="50000"/>
                  <a:lumOff val="50000"/>
                </a:schemeClr>
              </a:solidFill>
            </a:endParaRPr>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ormAutofit fontScale="92500"/>
          </a:bodyPr>
          <a:lstStyle/>
          <a:p>
            <a:r>
              <a:rPr lang="en-US" dirty="0" smtClean="0">
                <a:solidFill>
                  <a:srgbClr val="2D8537"/>
                </a:solidFill>
              </a:rPr>
              <a:t>Romans 1:25-26 </a:t>
            </a:r>
          </a:p>
          <a:p>
            <a:r>
              <a:rPr lang="en-US" b="1" baseline="30000" dirty="0" smtClean="0">
                <a:solidFill>
                  <a:srgbClr val="2D8537"/>
                </a:solidFill>
              </a:rPr>
              <a:t>25 </a:t>
            </a:r>
            <a:r>
              <a:rPr lang="en-US" dirty="0" smtClean="0">
                <a:solidFill>
                  <a:srgbClr val="2D8537"/>
                </a:solidFill>
              </a:rPr>
              <a:t>For they exchanged the truth of God for a lie, and worshiped and served the creature rather than the Creator, who is blessed forever. Amen.</a:t>
            </a:r>
          </a:p>
          <a:p>
            <a:r>
              <a:rPr lang="en-US" b="1" baseline="30000" dirty="0" smtClean="0">
                <a:solidFill>
                  <a:srgbClr val="2D8537"/>
                </a:solidFill>
              </a:rPr>
              <a:t>26 </a:t>
            </a:r>
            <a:r>
              <a:rPr lang="en-US" dirty="0" smtClean="0">
                <a:solidFill>
                  <a:srgbClr val="2D8537"/>
                </a:solidFill>
              </a:rPr>
              <a:t>For this reason God gave them over to degrading passions; for their women exchanged the natural function for that which is unnatural</a:t>
            </a:r>
            <a:r>
              <a:rPr lang="en-US" dirty="0" smtClean="0">
                <a:solidFill>
                  <a:srgbClr val="2D8537"/>
                </a:solidFill>
              </a:rPr>
              <a:t>,</a:t>
            </a:r>
          </a:p>
          <a:p>
            <a:r>
              <a:rPr lang="en-US" dirty="0" smtClean="0">
                <a:solidFill>
                  <a:srgbClr val="2D8537"/>
                </a:solidFill>
              </a:rPr>
              <a:t>(Page 939)</a:t>
            </a:r>
            <a:endParaRPr lang="en-US" dirty="0" smtClean="0">
              <a:solidFill>
                <a:srgbClr val="2D8537"/>
              </a:solidFill>
            </a:endParaRPr>
          </a:p>
          <a:p>
            <a:endParaRPr lang="en-US" dirty="0">
              <a:solidFill>
                <a:srgbClr val="2D8537"/>
              </a:solidFill>
            </a:endParaRPr>
          </a:p>
        </p:txBody>
      </p:sp>
      <p:sp>
        <p:nvSpPr>
          <p:cNvPr id="6" name="Title 5"/>
          <p:cNvSpPr>
            <a:spLocks noGrp="1"/>
          </p:cNvSpPr>
          <p:nvPr>
            <p:ph type="title"/>
          </p:nvPr>
        </p:nvSpPr>
        <p:spPr>
          <a:xfrm>
            <a:off x="5722912" y="0"/>
            <a:ext cx="3421087" cy="6858000"/>
          </a:xfrm>
        </p:spPr>
        <p:txBody>
          <a:bodyPr/>
          <a:lstStyle/>
          <a:p>
            <a:endParaRPr lang="en-US" dirty="0"/>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ormAutofit lnSpcReduction="10000"/>
          </a:bodyPr>
          <a:lstStyle/>
          <a:p>
            <a:r>
              <a:rPr lang="en-US" dirty="0" smtClean="0">
                <a:solidFill>
                  <a:srgbClr val="2D8537"/>
                </a:solidFill>
              </a:rPr>
              <a:t>Romans 1:25-26 </a:t>
            </a:r>
          </a:p>
          <a:p>
            <a:r>
              <a:rPr lang="en-US" b="1" baseline="30000" dirty="0" smtClean="0">
                <a:solidFill>
                  <a:srgbClr val="2D8537"/>
                </a:solidFill>
              </a:rPr>
              <a:t>25 </a:t>
            </a:r>
            <a:r>
              <a:rPr lang="en-US" dirty="0" smtClean="0">
                <a:solidFill>
                  <a:srgbClr val="2D8537"/>
                </a:solidFill>
              </a:rPr>
              <a:t>For they exchanged the truth of God for a lie, </a:t>
            </a:r>
            <a:r>
              <a:rPr lang="en-US" dirty="0" smtClean="0">
                <a:solidFill>
                  <a:srgbClr val="EEE2C9"/>
                </a:solidFill>
              </a:rPr>
              <a:t>and worshiped and served the creature rather than the Creator, who is blessed forever. Amen.</a:t>
            </a:r>
          </a:p>
          <a:p>
            <a:r>
              <a:rPr lang="en-US" b="1" baseline="30000" dirty="0" smtClean="0">
                <a:solidFill>
                  <a:srgbClr val="EEE2C9"/>
                </a:solidFill>
              </a:rPr>
              <a:t>26 </a:t>
            </a:r>
            <a:r>
              <a:rPr lang="en-US" dirty="0" smtClean="0">
                <a:solidFill>
                  <a:srgbClr val="EEE2C9"/>
                </a:solidFill>
              </a:rPr>
              <a:t>For this reason God gave them over to degrading passions; for their women exchanged the natural function for that which is unnatural,</a:t>
            </a:r>
          </a:p>
          <a:p>
            <a:endParaRPr lang="en-US" dirty="0">
              <a:solidFill>
                <a:srgbClr val="2D8537"/>
              </a:solidFill>
            </a:endParaRPr>
          </a:p>
        </p:txBody>
      </p:sp>
      <p:sp>
        <p:nvSpPr>
          <p:cNvPr id="6" name="Title 5"/>
          <p:cNvSpPr>
            <a:spLocks noGrp="1"/>
          </p:cNvSpPr>
          <p:nvPr>
            <p:ph type="title"/>
          </p:nvPr>
        </p:nvSpPr>
        <p:spPr>
          <a:xfrm>
            <a:off x="5848538" y="0"/>
            <a:ext cx="3295461" cy="6858000"/>
          </a:xfrm>
          <a:solidFill>
            <a:schemeClr val="bg1">
              <a:lumMod val="50000"/>
              <a:lumOff val="50000"/>
            </a:schemeClr>
          </a:solidFill>
        </p:spPr>
        <p:txBody>
          <a:bodyPr>
            <a:normAutofit/>
          </a:bodyPr>
          <a:lstStyle/>
          <a:p>
            <a:r>
              <a:rPr lang="en-US" sz="3200" dirty="0" smtClean="0"/>
              <a:t>Truth</a:t>
            </a:r>
            <a:br>
              <a:rPr lang="en-US" sz="3200" dirty="0" smtClean="0"/>
            </a:br>
            <a:r>
              <a:rPr lang="en-US" sz="3200" dirty="0" smtClean="0"/>
              <a:t/>
            </a:r>
            <a:br>
              <a:rPr lang="en-US" sz="3200" dirty="0" smtClean="0"/>
            </a:br>
            <a:r>
              <a:rPr lang="en-US" sz="2000" dirty="0" smtClean="0"/>
              <a:t>*Jesus testifies to it</a:t>
            </a:r>
            <a:br>
              <a:rPr lang="en-US" sz="2000" dirty="0" smtClean="0"/>
            </a:br>
            <a:r>
              <a:rPr lang="en-US" sz="2000" dirty="0" smtClean="0"/>
              <a:t>*Belong to it/hear Jesus</a:t>
            </a:r>
            <a:br>
              <a:rPr lang="en-US" sz="2000" dirty="0" smtClean="0"/>
            </a:br>
            <a:r>
              <a:rPr lang="en-US" sz="2000" dirty="0" smtClean="0"/>
              <a:t>*We need to love it</a:t>
            </a:r>
            <a:br>
              <a:rPr lang="en-US" sz="2000" dirty="0" smtClean="0"/>
            </a:br>
            <a:r>
              <a:rPr lang="en-US" sz="2000" dirty="0" smtClean="0"/>
              <a:t>*Gain Knowledge of it</a:t>
            </a:r>
            <a:br>
              <a:rPr lang="en-US" sz="2000" dirty="0" smtClean="0"/>
            </a:br>
            <a:r>
              <a:rPr lang="en-US" sz="2000" dirty="0" smtClean="0"/>
              <a:t>*Accurately handle it</a:t>
            </a:r>
            <a:br>
              <a:rPr lang="en-US" sz="2000" dirty="0" smtClean="0"/>
            </a:br>
            <a:r>
              <a:rPr lang="en-US" sz="2000" dirty="0" smtClean="0"/>
              <a:t>*Need to obey it</a:t>
            </a:r>
            <a:br>
              <a:rPr lang="en-US" sz="2000" dirty="0" smtClean="0"/>
            </a:br>
            <a:r>
              <a:rPr lang="en-US" sz="2000" dirty="0" smtClean="0"/>
              <a:t>*Need to practice it</a:t>
            </a:r>
            <a:br>
              <a:rPr lang="en-US" sz="2000" dirty="0" smtClean="0"/>
            </a:br>
            <a:r>
              <a:rPr lang="en-US" sz="2000" dirty="0" smtClean="0"/>
              <a:t>*It sets us apart</a:t>
            </a:r>
            <a:br>
              <a:rPr lang="en-US" sz="2000" dirty="0" smtClean="0"/>
            </a:br>
            <a:r>
              <a:rPr lang="en-US" sz="2000" dirty="0" smtClean="0"/>
              <a:t>*No lies are of it</a:t>
            </a:r>
            <a:br>
              <a:rPr lang="en-US" sz="2000" dirty="0" smtClean="0"/>
            </a:br>
            <a:r>
              <a:rPr lang="en-US" sz="2000" dirty="0" smtClean="0"/>
              <a:t>*Devil is against it</a:t>
            </a:r>
            <a:br>
              <a:rPr lang="en-US" sz="2000" dirty="0" smtClean="0"/>
            </a:br>
            <a:r>
              <a:rPr lang="en-US" sz="2000" dirty="0" smtClean="0"/>
              <a:t>*We are not to change it</a:t>
            </a:r>
            <a:br>
              <a:rPr lang="en-US" sz="2000" dirty="0" smtClean="0"/>
            </a:br>
            <a:r>
              <a:rPr lang="en-US" sz="2000" dirty="0" smtClean="0">
                <a:solidFill>
                  <a:schemeClr val="bg1">
                    <a:lumMod val="50000"/>
                    <a:lumOff val="50000"/>
                  </a:schemeClr>
                </a:solidFill>
              </a:rPr>
              <a:t>*Acknowledge it &amp; Repent</a:t>
            </a:r>
            <a:br>
              <a:rPr lang="en-US" sz="2000" dirty="0" smtClean="0">
                <a:solidFill>
                  <a:schemeClr val="bg1">
                    <a:lumMod val="50000"/>
                    <a:lumOff val="50000"/>
                  </a:schemeClr>
                </a:solidFill>
              </a:rPr>
            </a:br>
            <a:r>
              <a:rPr lang="en-US" sz="2000" dirty="0" smtClean="0">
                <a:solidFill>
                  <a:schemeClr val="bg1">
                    <a:lumMod val="50000"/>
                    <a:lumOff val="50000"/>
                  </a:schemeClr>
                </a:solidFill>
              </a:rPr>
              <a:t>*Can be a obstacle to it</a:t>
            </a:r>
            <a:br>
              <a:rPr lang="en-US" sz="2000" dirty="0" smtClean="0">
                <a:solidFill>
                  <a:schemeClr val="bg1">
                    <a:lumMod val="50000"/>
                    <a:lumOff val="50000"/>
                  </a:schemeClr>
                </a:solidFill>
              </a:rPr>
            </a:br>
            <a:r>
              <a:rPr lang="en-US" sz="2000" dirty="0" smtClean="0">
                <a:solidFill>
                  <a:schemeClr val="bg1">
                    <a:lumMod val="50000"/>
                    <a:lumOff val="50000"/>
                  </a:schemeClr>
                </a:solidFill>
              </a:rPr>
              <a:t>*Church must support it</a:t>
            </a:r>
            <a:br>
              <a:rPr lang="en-US" sz="2000" dirty="0" smtClean="0">
                <a:solidFill>
                  <a:schemeClr val="bg1">
                    <a:lumMod val="50000"/>
                    <a:lumOff val="50000"/>
                  </a:schemeClr>
                </a:solidFill>
              </a:rPr>
            </a:br>
            <a:r>
              <a:rPr lang="en-US" sz="2000" dirty="0" smtClean="0">
                <a:solidFill>
                  <a:schemeClr val="bg1">
                    <a:lumMod val="50000"/>
                    <a:lumOff val="50000"/>
                  </a:schemeClr>
                </a:solidFill>
              </a:rPr>
              <a:t>*Causes great Joy/hear others walk in it</a:t>
            </a:r>
            <a:endParaRPr lang="en-US" sz="2000" dirty="0">
              <a:solidFill>
                <a:schemeClr val="bg1">
                  <a:lumMod val="50000"/>
                  <a:lumOff val="50000"/>
                </a:schemeClr>
              </a:solidFill>
            </a:endParaRPr>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ormAutofit fontScale="92500" lnSpcReduction="20000"/>
          </a:bodyPr>
          <a:lstStyle/>
          <a:p>
            <a:r>
              <a:rPr lang="en-US" dirty="0" smtClean="0">
                <a:solidFill>
                  <a:srgbClr val="2D8537"/>
                </a:solidFill>
              </a:rPr>
              <a:t>2 Timothy 2:24-26 </a:t>
            </a:r>
          </a:p>
          <a:p>
            <a:r>
              <a:rPr lang="en-US" b="1" baseline="30000" dirty="0" smtClean="0">
                <a:solidFill>
                  <a:srgbClr val="2D8537"/>
                </a:solidFill>
              </a:rPr>
              <a:t>24 </a:t>
            </a:r>
            <a:r>
              <a:rPr lang="en-US" dirty="0" smtClean="0">
                <a:solidFill>
                  <a:srgbClr val="2D8537"/>
                </a:solidFill>
              </a:rPr>
              <a:t>And the servant of the Lord must not strive; but be gentle unto all men, apt to teach, patient,</a:t>
            </a:r>
          </a:p>
          <a:p>
            <a:r>
              <a:rPr lang="en-US" b="1" baseline="30000" dirty="0" smtClean="0">
                <a:solidFill>
                  <a:srgbClr val="2D8537"/>
                </a:solidFill>
              </a:rPr>
              <a:t>25 </a:t>
            </a:r>
            <a:r>
              <a:rPr lang="en-US" dirty="0" smtClean="0">
                <a:solidFill>
                  <a:srgbClr val="2D8537"/>
                </a:solidFill>
              </a:rPr>
              <a:t>In meekness instructing those that oppose themselves; if God perhaps will give them repentance to the acknowledging of the truth;</a:t>
            </a:r>
          </a:p>
          <a:p>
            <a:r>
              <a:rPr lang="en-US" b="1" baseline="30000" dirty="0" smtClean="0">
                <a:solidFill>
                  <a:srgbClr val="2D8537"/>
                </a:solidFill>
              </a:rPr>
              <a:t>26 </a:t>
            </a:r>
            <a:r>
              <a:rPr lang="en-US" dirty="0" smtClean="0">
                <a:solidFill>
                  <a:srgbClr val="2D8537"/>
                </a:solidFill>
              </a:rPr>
              <a:t>And that they may recover themselves out of the snare of the devil, who are taken captive by him at his will</a:t>
            </a:r>
            <a:r>
              <a:rPr lang="en-US" dirty="0" smtClean="0">
                <a:solidFill>
                  <a:srgbClr val="2D8537"/>
                </a:solidFill>
              </a:rPr>
              <a:t>.</a:t>
            </a:r>
          </a:p>
          <a:p>
            <a:r>
              <a:rPr lang="en-US" dirty="0" smtClean="0">
                <a:solidFill>
                  <a:srgbClr val="2D8537"/>
                </a:solidFill>
              </a:rPr>
              <a:t>(Page 996)</a:t>
            </a:r>
            <a:endParaRPr lang="en-US" dirty="0">
              <a:solidFill>
                <a:srgbClr val="2D8537"/>
              </a:solidFill>
            </a:endParaRPr>
          </a:p>
        </p:txBody>
      </p:sp>
      <p:sp>
        <p:nvSpPr>
          <p:cNvPr id="6" name="Title 5"/>
          <p:cNvSpPr>
            <a:spLocks noGrp="1"/>
          </p:cNvSpPr>
          <p:nvPr>
            <p:ph type="title"/>
          </p:nvPr>
        </p:nvSpPr>
        <p:spPr>
          <a:xfrm>
            <a:off x="5722912" y="207360"/>
            <a:ext cx="3421087" cy="6650640"/>
          </a:xfrm>
        </p:spPr>
        <p:txBody>
          <a:bodyPr/>
          <a:lstStyle/>
          <a:p>
            <a:endParaRPr lang="en-US" dirty="0"/>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ormAutofit fontScale="92500" lnSpcReduction="10000"/>
          </a:bodyPr>
          <a:lstStyle/>
          <a:p>
            <a:r>
              <a:rPr lang="en-US" dirty="0" smtClean="0">
                <a:solidFill>
                  <a:srgbClr val="2D8537"/>
                </a:solidFill>
              </a:rPr>
              <a:t>2 Timothy 2:24-26 </a:t>
            </a:r>
          </a:p>
          <a:p>
            <a:r>
              <a:rPr lang="en-US" b="1" baseline="30000" dirty="0" smtClean="0">
                <a:solidFill>
                  <a:srgbClr val="EEE5D0"/>
                </a:solidFill>
              </a:rPr>
              <a:t>24 </a:t>
            </a:r>
            <a:r>
              <a:rPr lang="en-US" dirty="0" smtClean="0">
                <a:solidFill>
                  <a:srgbClr val="EEE5D0"/>
                </a:solidFill>
              </a:rPr>
              <a:t>And the servant of the Lord must not strive; but be gentle unto all men, apt to teach, patient,</a:t>
            </a:r>
          </a:p>
          <a:p>
            <a:r>
              <a:rPr lang="en-US" b="1" baseline="30000" dirty="0" smtClean="0">
                <a:solidFill>
                  <a:srgbClr val="EEE5D0"/>
                </a:solidFill>
              </a:rPr>
              <a:t>25 </a:t>
            </a:r>
            <a:r>
              <a:rPr lang="en-US" dirty="0" smtClean="0">
                <a:solidFill>
                  <a:srgbClr val="EEE5D0"/>
                </a:solidFill>
              </a:rPr>
              <a:t>In meekness instructing those that oppose themselves; if God perhaps will give them </a:t>
            </a:r>
            <a:r>
              <a:rPr lang="en-US" dirty="0" smtClean="0">
                <a:solidFill>
                  <a:srgbClr val="2D8537"/>
                </a:solidFill>
              </a:rPr>
              <a:t>repentance to the acknowledging of the truth;</a:t>
            </a:r>
          </a:p>
          <a:p>
            <a:r>
              <a:rPr lang="en-US" b="1" baseline="30000" dirty="0" smtClean="0">
                <a:solidFill>
                  <a:srgbClr val="EEE5D0"/>
                </a:solidFill>
              </a:rPr>
              <a:t>26 </a:t>
            </a:r>
            <a:r>
              <a:rPr lang="en-US" dirty="0" smtClean="0">
                <a:solidFill>
                  <a:srgbClr val="EEE5D0"/>
                </a:solidFill>
              </a:rPr>
              <a:t>And that they may recover themselves out of the snare of the devil, who are taken captive by him at his will.</a:t>
            </a:r>
            <a:endParaRPr lang="en-US" dirty="0">
              <a:solidFill>
                <a:srgbClr val="EEE5D0"/>
              </a:solidFill>
            </a:endParaRPr>
          </a:p>
        </p:txBody>
      </p:sp>
      <p:sp>
        <p:nvSpPr>
          <p:cNvPr id="6" name="Title 5"/>
          <p:cNvSpPr>
            <a:spLocks noGrp="1"/>
          </p:cNvSpPr>
          <p:nvPr>
            <p:ph type="title"/>
          </p:nvPr>
        </p:nvSpPr>
        <p:spPr>
          <a:xfrm>
            <a:off x="5722912" y="0"/>
            <a:ext cx="3421087" cy="6858000"/>
          </a:xfrm>
          <a:solidFill>
            <a:schemeClr val="bg1">
              <a:lumMod val="50000"/>
              <a:lumOff val="50000"/>
            </a:schemeClr>
          </a:solidFill>
        </p:spPr>
        <p:txBody>
          <a:bodyPr>
            <a:normAutofit/>
          </a:bodyPr>
          <a:lstStyle/>
          <a:p>
            <a:r>
              <a:rPr lang="en-US" sz="3200" dirty="0" smtClean="0"/>
              <a:t>Truth</a:t>
            </a:r>
            <a:br>
              <a:rPr lang="en-US" sz="3200" dirty="0" smtClean="0"/>
            </a:br>
            <a:r>
              <a:rPr lang="en-US" sz="3200" dirty="0" smtClean="0"/>
              <a:t/>
            </a:r>
            <a:br>
              <a:rPr lang="en-US" sz="3200" dirty="0" smtClean="0"/>
            </a:br>
            <a:r>
              <a:rPr lang="en-US" sz="2000" dirty="0" smtClean="0"/>
              <a:t>*Jesus testifies to it</a:t>
            </a:r>
            <a:br>
              <a:rPr lang="en-US" sz="2000" dirty="0" smtClean="0"/>
            </a:br>
            <a:r>
              <a:rPr lang="en-US" sz="2000" dirty="0" smtClean="0"/>
              <a:t>*Belong to it/hear Jesus</a:t>
            </a:r>
            <a:br>
              <a:rPr lang="en-US" sz="2000" dirty="0" smtClean="0"/>
            </a:br>
            <a:r>
              <a:rPr lang="en-US" sz="2000" dirty="0" smtClean="0"/>
              <a:t>*We need to love it</a:t>
            </a:r>
            <a:br>
              <a:rPr lang="en-US" sz="2000" dirty="0" smtClean="0"/>
            </a:br>
            <a:r>
              <a:rPr lang="en-US" sz="2000" dirty="0" smtClean="0"/>
              <a:t>*Gain Knowledge of it</a:t>
            </a:r>
            <a:br>
              <a:rPr lang="en-US" sz="2000" dirty="0" smtClean="0"/>
            </a:br>
            <a:r>
              <a:rPr lang="en-US" sz="2000" dirty="0" smtClean="0"/>
              <a:t>*Accurately handle it</a:t>
            </a:r>
            <a:br>
              <a:rPr lang="en-US" sz="2000" dirty="0" smtClean="0"/>
            </a:br>
            <a:r>
              <a:rPr lang="en-US" sz="2000" dirty="0" smtClean="0"/>
              <a:t>*Need to obey it</a:t>
            </a:r>
            <a:br>
              <a:rPr lang="en-US" sz="2000" dirty="0" smtClean="0"/>
            </a:br>
            <a:r>
              <a:rPr lang="en-US" sz="2000" dirty="0" smtClean="0"/>
              <a:t>*Need to practice it</a:t>
            </a:r>
            <a:br>
              <a:rPr lang="en-US" sz="2000" dirty="0" smtClean="0"/>
            </a:br>
            <a:r>
              <a:rPr lang="en-US" sz="2000" dirty="0" smtClean="0"/>
              <a:t>*It sets us apart</a:t>
            </a:r>
            <a:br>
              <a:rPr lang="en-US" sz="2000" dirty="0" smtClean="0"/>
            </a:br>
            <a:r>
              <a:rPr lang="en-US" sz="2000" dirty="0" smtClean="0"/>
              <a:t>*No lies are of it</a:t>
            </a:r>
            <a:br>
              <a:rPr lang="en-US" sz="2000" dirty="0" smtClean="0"/>
            </a:br>
            <a:r>
              <a:rPr lang="en-US" sz="2000" dirty="0" smtClean="0"/>
              <a:t>*Devil is against it</a:t>
            </a:r>
            <a:br>
              <a:rPr lang="en-US" sz="2000" dirty="0" smtClean="0"/>
            </a:br>
            <a:r>
              <a:rPr lang="en-US" sz="2000" dirty="0" smtClean="0"/>
              <a:t>*We are not to change it</a:t>
            </a:r>
            <a:br>
              <a:rPr lang="en-US" sz="2000" dirty="0" smtClean="0"/>
            </a:br>
            <a:r>
              <a:rPr lang="en-US" sz="2000" dirty="0" smtClean="0"/>
              <a:t>*Acknowledge it &amp; Repent</a:t>
            </a:r>
            <a:br>
              <a:rPr lang="en-US" sz="2000" dirty="0" smtClean="0"/>
            </a:br>
            <a:r>
              <a:rPr lang="en-US" sz="2000" dirty="0" smtClean="0">
                <a:solidFill>
                  <a:schemeClr val="bg1">
                    <a:lumMod val="50000"/>
                    <a:lumOff val="50000"/>
                  </a:schemeClr>
                </a:solidFill>
              </a:rPr>
              <a:t>*Can be a obstacle to it</a:t>
            </a:r>
            <a:br>
              <a:rPr lang="en-US" sz="2000" dirty="0" smtClean="0">
                <a:solidFill>
                  <a:schemeClr val="bg1">
                    <a:lumMod val="50000"/>
                    <a:lumOff val="50000"/>
                  </a:schemeClr>
                </a:solidFill>
              </a:rPr>
            </a:br>
            <a:r>
              <a:rPr lang="en-US" sz="2000" dirty="0" smtClean="0">
                <a:solidFill>
                  <a:schemeClr val="bg1">
                    <a:lumMod val="50000"/>
                    <a:lumOff val="50000"/>
                  </a:schemeClr>
                </a:solidFill>
              </a:rPr>
              <a:t>*Church must support it</a:t>
            </a:r>
            <a:br>
              <a:rPr lang="en-US" sz="2000" dirty="0" smtClean="0">
                <a:solidFill>
                  <a:schemeClr val="bg1">
                    <a:lumMod val="50000"/>
                    <a:lumOff val="50000"/>
                  </a:schemeClr>
                </a:solidFill>
              </a:rPr>
            </a:br>
            <a:r>
              <a:rPr lang="en-US" sz="2000" dirty="0" smtClean="0">
                <a:solidFill>
                  <a:schemeClr val="bg1">
                    <a:lumMod val="50000"/>
                    <a:lumOff val="50000"/>
                  </a:schemeClr>
                </a:solidFill>
              </a:rPr>
              <a:t>*Causes great Joy/hear others walk in it</a:t>
            </a:r>
            <a:endParaRPr lang="en-US" sz="2000" dirty="0">
              <a:solidFill>
                <a:schemeClr val="bg1">
                  <a:lumMod val="50000"/>
                  <a:lumOff val="50000"/>
                </a:schemeClr>
              </a:solidFill>
            </a:endParaRPr>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ormAutofit fontScale="77500" lnSpcReduction="20000"/>
          </a:bodyPr>
          <a:lstStyle/>
          <a:p>
            <a:r>
              <a:rPr lang="en-US" dirty="0" smtClean="0">
                <a:solidFill>
                  <a:srgbClr val="2D8537"/>
                </a:solidFill>
              </a:rPr>
              <a:t>2 Peter 2:1-3 </a:t>
            </a:r>
          </a:p>
          <a:p>
            <a:r>
              <a:rPr lang="en-US" b="1" dirty="0" smtClean="0">
                <a:solidFill>
                  <a:srgbClr val="2D8537"/>
                </a:solidFill>
              </a:rPr>
              <a:t>2 </a:t>
            </a:r>
            <a:r>
              <a:rPr lang="en-US" dirty="0" smtClean="0">
                <a:solidFill>
                  <a:srgbClr val="2D8537"/>
                </a:solidFill>
              </a:rPr>
              <a:t>But false prophets also arose among the people, just as there will also be false teachers among you, who will secretly introduce destructive heresies, even denying the Master who bought them, bringing swift destruction upon themselves. </a:t>
            </a:r>
            <a:r>
              <a:rPr lang="en-US" b="1" baseline="30000" dirty="0" smtClean="0">
                <a:solidFill>
                  <a:srgbClr val="2D8537"/>
                </a:solidFill>
              </a:rPr>
              <a:t>2 </a:t>
            </a:r>
            <a:r>
              <a:rPr lang="en-US" dirty="0" smtClean="0">
                <a:solidFill>
                  <a:srgbClr val="2D8537"/>
                </a:solidFill>
              </a:rPr>
              <a:t>Many will follow their sensuality, and because of them the way of the truth will be maligned; </a:t>
            </a:r>
            <a:r>
              <a:rPr lang="en-US" b="1" baseline="30000" dirty="0" smtClean="0">
                <a:solidFill>
                  <a:srgbClr val="2D8537"/>
                </a:solidFill>
              </a:rPr>
              <a:t>3 </a:t>
            </a:r>
            <a:r>
              <a:rPr lang="en-US" dirty="0" smtClean="0">
                <a:solidFill>
                  <a:srgbClr val="2D8537"/>
                </a:solidFill>
              </a:rPr>
              <a:t>and in </a:t>
            </a:r>
            <a:r>
              <a:rPr lang="en-US" i="1" dirty="0" smtClean="0">
                <a:solidFill>
                  <a:srgbClr val="2D8537"/>
                </a:solidFill>
              </a:rPr>
              <a:t>their </a:t>
            </a:r>
            <a:r>
              <a:rPr lang="en-US" dirty="0" smtClean="0">
                <a:solidFill>
                  <a:srgbClr val="2D8537"/>
                </a:solidFill>
              </a:rPr>
              <a:t>greed they will exploit you with false words; their judgment from long ago is not idle, and their destruction is not asleep</a:t>
            </a:r>
            <a:r>
              <a:rPr lang="en-US" dirty="0" smtClean="0">
                <a:solidFill>
                  <a:srgbClr val="2D8537"/>
                </a:solidFill>
              </a:rPr>
              <a:t>.</a:t>
            </a:r>
          </a:p>
          <a:p>
            <a:r>
              <a:rPr lang="en-US" dirty="0" smtClean="0">
                <a:solidFill>
                  <a:srgbClr val="2D8537"/>
                </a:solidFill>
              </a:rPr>
              <a:t>(Page 1018)</a:t>
            </a:r>
            <a:endParaRPr lang="en-US" dirty="0">
              <a:solidFill>
                <a:srgbClr val="2D8537"/>
              </a:solidFill>
            </a:endParaRPr>
          </a:p>
        </p:txBody>
      </p:sp>
      <p:sp>
        <p:nvSpPr>
          <p:cNvPr id="6" name="Title 5"/>
          <p:cNvSpPr>
            <a:spLocks noGrp="1"/>
          </p:cNvSpPr>
          <p:nvPr>
            <p:ph type="title"/>
          </p:nvPr>
        </p:nvSpPr>
        <p:spPr/>
        <p:txBody>
          <a:bodyPr/>
          <a:lstStyle/>
          <a:p>
            <a:endParaRPr lang="en-US" dirty="0"/>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ormAutofit fontScale="85000" lnSpcReduction="20000"/>
          </a:bodyPr>
          <a:lstStyle/>
          <a:p>
            <a:r>
              <a:rPr lang="en-US" dirty="0" smtClean="0">
                <a:solidFill>
                  <a:srgbClr val="2D8537"/>
                </a:solidFill>
              </a:rPr>
              <a:t>2 Peter 2:1-3 </a:t>
            </a:r>
          </a:p>
          <a:p>
            <a:r>
              <a:rPr lang="en-US" b="1" dirty="0" smtClean="0">
                <a:solidFill>
                  <a:srgbClr val="EEE2C9"/>
                </a:solidFill>
              </a:rPr>
              <a:t>2 </a:t>
            </a:r>
            <a:r>
              <a:rPr lang="en-US" dirty="0" smtClean="0">
                <a:solidFill>
                  <a:srgbClr val="EEE2C9"/>
                </a:solidFill>
              </a:rPr>
              <a:t>But false prophets also arose among the people, just as there will also be false teachers among you, who will secretly introduce destructive heresies, even denying the Master who bought them, bringing swift destruction upon themselves. </a:t>
            </a:r>
            <a:r>
              <a:rPr lang="en-US" b="1" baseline="30000" dirty="0" smtClean="0">
                <a:solidFill>
                  <a:srgbClr val="EEE2C9"/>
                </a:solidFill>
              </a:rPr>
              <a:t>2 </a:t>
            </a:r>
            <a:r>
              <a:rPr lang="en-US" dirty="0" smtClean="0">
                <a:solidFill>
                  <a:srgbClr val="EEE2C9"/>
                </a:solidFill>
              </a:rPr>
              <a:t>Many will follow their sensuality, and because of them the way of </a:t>
            </a:r>
            <a:r>
              <a:rPr lang="en-US" dirty="0" smtClean="0">
                <a:solidFill>
                  <a:srgbClr val="2D8537"/>
                </a:solidFill>
              </a:rPr>
              <a:t>the truth will be maligned; </a:t>
            </a:r>
            <a:r>
              <a:rPr lang="en-US" b="1" baseline="30000" dirty="0" smtClean="0">
                <a:solidFill>
                  <a:srgbClr val="EEE2C9"/>
                </a:solidFill>
              </a:rPr>
              <a:t>3 </a:t>
            </a:r>
            <a:r>
              <a:rPr lang="en-US" dirty="0" smtClean="0">
                <a:solidFill>
                  <a:srgbClr val="EEE2C9"/>
                </a:solidFill>
              </a:rPr>
              <a:t>and in </a:t>
            </a:r>
            <a:r>
              <a:rPr lang="en-US" i="1" dirty="0" smtClean="0">
                <a:solidFill>
                  <a:srgbClr val="EEE2C9"/>
                </a:solidFill>
              </a:rPr>
              <a:t>their </a:t>
            </a:r>
            <a:r>
              <a:rPr lang="en-US" dirty="0" smtClean="0">
                <a:solidFill>
                  <a:srgbClr val="EEE2C9"/>
                </a:solidFill>
              </a:rPr>
              <a:t>greed they will exploit you with false words; their judgment from long ago is not idle, and their destruction is not asleep.</a:t>
            </a:r>
            <a:endParaRPr lang="en-US" dirty="0">
              <a:solidFill>
                <a:srgbClr val="EEE2C9"/>
              </a:solidFill>
            </a:endParaRPr>
          </a:p>
        </p:txBody>
      </p:sp>
      <p:sp>
        <p:nvSpPr>
          <p:cNvPr id="6" name="Title 5"/>
          <p:cNvSpPr>
            <a:spLocks noGrp="1"/>
          </p:cNvSpPr>
          <p:nvPr>
            <p:ph type="title"/>
          </p:nvPr>
        </p:nvSpPr>
        <p:spPr>
          <a:xfrm>
            <a:off x="5722913" y="0"/>
            <a:ext cx="3421087" cy="6857999"/>
          </a:xfrm>
          <a:solidFill>
            <a:schemeClr val="bg1">
              <a:lumMod val="50000"/>
              <a:lumOff val="50000"/>
            </a:schemeClr>
          </a:solidFill>
        </p:spPr>
        <p:txBody>
          <a:bodyPr>
            <a:normAutofit/>
          </a:bodyPr>
          <a:lstStyle/>
          <a:p>
            <a:r>
              <a:rPr lang="en-US" sz="3200" dirty="0" smtClean="0"/>
              <a:t>Truth</a:t>
            </a:r>
            <a:br>
              <a:rPr lang="en-US" sz="3200" dirty="0" smtClean="0"/>
            </a:br>
            <a:r>
              <a:rPr lang="en-US" sz="3200" dirty="0" smtClean="0"/>
              <a:t/>
            </a:r>
            <a:br>
              <a:rPr lang="en-US" sz="3200" dirty="0" smtClean="0"/>
            </a:br>
            <a:r>
              <a:rPr lang="en-US" sz="2000" dirty="0" smtClean="0"/>
              <a:t>*Jesus testifies to it</a:t>
            </a:r>
            <a:br>
              <a:rPr lang="en-US" sz="2000" dirty="0" smtClean="0"/>
            </a:br>
            <a:r>
              <a:rPr lang="en-US" sz="2000" dirty="0" smtClean="0"/>
              <a:t>*Belong to it/hear Jesus</a:t>
            </a:r>
            <a:br>
              <a:rPr lang="en-US" sz="2000" dirty="0" smtClean="0"/>
            </a:br>
            <a:r>
              <a:rPr lang="en-US" sz="2000" dirty="0" smtClean="0"/>
              <a:t>*We need to love it</a:t>
            </a:r>
            <a:br>
              <a:rPr lang="en-US" sz="2000" dirty="0" smtClean="0"/>
            </a:br>
            <a:r>
              <a:rPr lang="en-US" sz="2000" dirty="0" smtClean="0"/>
              <a:t>*Gain Knowledge of it</a:t>
            </a:r>
            <a:br>
              <a:rPr lang="en-US" sz="2000" dirty="0" smtClean="0"/>
            </a:br>
            <a:r>
              <a:rPr lang="en-US" sz="2000" dirty="0" smtClean="0"/>
              <a:t>*Accurately handle it</a:t>
            </a:r>
            <a:br>
              <a:rPr lang="en-US" sz="2000" dirty="0" smtClean="0"/>
            </a:br>
            <a:r>
              <a:rPr lang="en-US" sz="2000" dirty="0" smtClean="0"/>
              <a:t>*Need to obey it</a:t>
            </a:r>
            <a:br>
              <a:rPr lang="en-US" sz="2000" dirty="0" smtClean="0"/>
            </a:br>
            <a:r>
              <a:rPr lang="en-US" sz="2000" dirty="0" smtClean="0"/>
              <a:t>*Need to practice it</a:t>
            </a:r>
            <a:br>
              <a:rPr lang="en-US" sz="2000" dirty="0" smtClean="0"/>
            </a:br>
            <a:r>
              <a:rPr lang="en-US" sz="2000" dirty="0" smtClean="0"/>
              <a:t>*It sets us apart</a:t>
            </a:r>
            <a:br>
              <a:rPr lang="en-US" sz="2000" dirty="0" smtClean="0"/>
            </a:br>
            <a:r>
              <a:rPr lang="en-US" sz="2000" dirty="0" smtClean="0"/>
              <a:t>*No lies are of it</a:t>
            </a:r>
            <a:br>
              <a:rPr lang="en-US" sz="2000" dirty="0" smtClean="0"/>
            </a:br>
            <a:r>
              <a:rPr lang="en-US" sz="2000" dirty="0" smtClean="0"/>
              <a:t>*Devil is against it</a:t>
            </a:r>
            <a:br>
              <a:rPr lang="en-US" sz="2000" dirty="0" smtClean="0"/>
            </a:br>
            <a:r>
              <a:rPr lang="en-US" sz="2000" dirty="0" smtClean="0"/>
              <a:t>*We are not to change it</a:t>
            </a:r>
            <a:br>
              <a:rPr lang="en-US" sz="2000" dirty="0" smtClean="0"/>
            </a:br>
            <a:r>
              <a:rPr lang="en-US" sz="2000" dirty="0" smtClean="0"/>
              <a:t>*Acknowledge it &amp; Repent</a:t>
            </a:r>
            <a:br>
              <a:rPr lang="en-US" sz="2000" dirty="0" smtClean="0"/>
            </a:br>
            <a:r>
              <a:rPr lang="en-US" sz="2000" dirty="0" smtClean="0"/>
              <a:t>*Can be a obstacle to it</a:t>
            </a:r>
            <a:br>
              <a:rPr lang="en-US" sz="2000" dirty="0" smtClean="0"/>
            </a:br>
            <a:r>
              <a:rPr lang="en-US" sz="2000" dirty="0" smtClean="0">
                <a:solidFill>
                  <a:schemeClr val="bg1">
                    <a:lumMod val="50000"/>
                    <a:lumOff val="50000"/>
                  </a:schemeClr>
                </a:solidFill>
              </a:rPr>
              <a:t>*Church must support it</a:t>
            </a:r>
            <a:br>
              <a:rPr lang="en-US" sz="2000" dirty="0" smtClean="0">
                <a:solidFill>
                  <a:schemeClr val="bg1">
                    <a:lumMod val="50000"/>
                    <a:lumOff val="50000"/>
                  </a:schemeClr>
                </a:solidFill>
              </a:rPr>
            </a:br>
            <a:r>
              <a:rPr lang="en-US" sz="2000" dirty="0" smtClean="0">
                <a:solidFill>
                  <a:schemeClr val="bg1">
                    <a:lumMod val="50000"/>
                    <a:lumOff val="50000"/>
                  </a:schemeClr>
                </a:solidFill>
              </a:rPr>
              <a:t>*Causes great Joy/hear others walk in it</a:t>
            </a:r>
            <a:endParaRPr lang="en-US" sz="2000" dirty="0">
              <a:solidFill>
                <a:schemeClr val="bg1">
                  <a:lumMod val="50000"/>
                  <a:lumOff val="50000"/>
                </a:schemeClr>
              </a:solidFill>
            </a:endParaRPr>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smtClean="0">
                <a:solidFill>
                  <a:srgbClr val="2D8537"/>
                </a:solidFill>
              </a:rPr>
              <a:t>1 Timothy 3:15 </a:t>
            </a:r>
          </a:p>
          <a:p>
            <a:r>
              <a:rPr lang="en-US" b="1" baseline="30000" dirty="0" smtClean="0">
                <a:solidFill>
                  <a:srgbClr val="2D8537"/>
                </a:solidFill>
              </a:rPr>
              <a:t>15 </a:t>
            </a:r>
            <a:r>
              <a:rPr lang="en-US" dirty="0" smtClean="0">
                <a:solidFill>
                  <a:srgbClr val="2D8537"/>
                </a:solidFill>
              </a:rPr>
              <a:t>but in case I am delayed, </a:t>
            </a:r>
            <a:r>
              <a:rPr lang="en-US" i="1" dirty="0" smtClean="0">
                <a:solidFill>
                  <a:srgbClr val="2D8537"/>
                </a:solidFill>
              </a:rPr>
              <a:t>I write</a:t>
            </a:r>
            <a:r>
              <a:rPr lang="en-US" dirty="0" smtClean="0">
                <a:solidFill>
                  <a:srgbClr val="2D8537"/>
                </a:solidFill>
              </a:rPr>
              <a:t> so that you will know how one ought to conduct himself in the household of God, which is the church of the living God, the pillar and support of the truth</a:t>
            </a:r>
            <a:r>
              <a:rPr lang="en-US" dirty="0" smtClean="0">
                <a:solidFill>
                  <a:srgbClr val="2D8537"/>
                </a:solidFill>
              </a:rPr>
              <a:t>.</a:t>
            </a:r>
          </a:p>
          <a:p>
            <a:r>
              <a:rPr lang="en-US" dirty="0" smtClean="0">
                <a:solidFill>
                  <a:srgbClr val="2D8537"/>
                </a:solidFill>
              </a:rPr>
              <a:t>(Page 992)</a:t>
            </a:r>
            <a:endParaRPr lang="en-US" dirty="0" smtClean="0">
              <a:solidFill>
                <a:srgbClr val="2D8537"/>
              </a:solidFill>
            </a:endParaRPr>
          </a:p>
          <a:p>
            <a:endParaRPr lang="en-US" dirty="0">
              <a:solidFill>
                <a:srgbClr val="2D8537"/>
              </a:solidFill>
            </a:endParaRPr>
          </a:p>
        </p:txBody>
      </p:sp>
      <p:sp>
        <p:nvSpPr>
          <p:cNvPr id="6" name="Title 5"/>
          <p:cNvSpPr>
            <a:spLocks noGrp="1"/>
          </p:cNvSpPr>
          <p:nvPr>
            <p:ph type="title"/>
          </p:nvPr>
        </p:nvSpPr>
        <p:spPr/>
        <p:txBody>
          <a:bodyPr/>
          <a:lstStyle/>
          <a:p>
            <a:endParaRPr lang="en-US" dirty="0"/>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smtClean="0">
                <a:solidFill>
                  <a:srgbClr val="2D8537"/>
                </a:solidFill>
              </a:rPr>
              <a:t>John 18:37 </a:t>
            </a:r>
          </a:p>
          <a:p>
            <a:r>
              <a:rPr lang="en-US" b="1" baseline="30000" dirty="0" smtClean="0">
                <a:solidFill>
                  <a:srgbClr val="2D8537"/>
                </a:solidFill>
              </a:rPr>
              <a:t>37 </a:t>
            </a:r>
            <a:r>
              <a:rPr lang="en-US" dirty="0" smtClean="0">
                <a:solidFill>
                  <a:srgbClr val="2D8537"/>
                </a:solidFill>
              </a:rPr>
              <a:t>Therefore Pilate said to Him, “So You are a king?” Jesus answered, “You say </a:t>
            </a:r>
            <a:r>
              <a:rPr lang="en-US" i="1" dirty="0" smtClean="0">
                <a:solidFill>
                  <a:srgbClr val="2D8537"/>
                </a:solidFill>
              </a:rPr>
              <a:t>correctly</a:t>
            </a:r>
            <a:r>
              <a:rPr lang="en-US" dirty="0" smtClean="0">
                <a:solidFill>
                  <a:srgbClr val="2D8537"/>
                </a:solidFill>
              </a:rPr>
              <a:t> that I am a king. For this I have been born, and for this I have come into the world, to testify to the truth. Everyone who is of the truth hears My voice</a:t>
            </a:r>
            <a:r>
              <a:rPr lang="en-US" dirty="0" smtClean="0">
                <a:solidFill>
                  <a:srgbClr val="2D8537"/>
                </a:solidFill>
              </a:rPr>
              <a:t>.”</a:t>
            </a:r>
          </a:p>
          <a:p>
            <a:r>
              <a:rPr lang="en-US" dirty="0" smtClean="0">
                <a:solidFill>
                  <a:srgbClr val="2D8537"/>
                </a:solidFill>
              </a:rPr>
              <a:t>(Page 894)</a:t>
            </a:r>
            <a:endParaRPr lang="en-US" dirty="0" smtClean="0">
              <a:solidFill>
                <a:srgbClr val="2D8537"/>
              </a:solidFill>
            </a:endParaRPr>
          </a:p>
          <a:p>
            <a:endParaRPr lang="en-US" dirty="0">
              <a:solidFill>
                <a:srgbClr val="2D8537"/>
              </a:solidFill>
            </a:endParaRPr>
          </a:p>
        </p:txBody>
      </p:sp>
      <p:sp>
        <p:nvSpPr>
          <p:cNvPr id="6" name="Title 5"/>
          <p:cNvSpPr>
            <a:spLocks noGrp="1"/>
          </p:cNvSpPr>
          <p:nvPr>
            <p:ph type="title"/>
          </p:nvPr>
        </p:nvSpPr>
        <p:spPr/>
        <p:txBody>
          <a:bodyPr/>
          <a:lstStyle/>
          <a:p>
            <a:endParaRPr lang="en-US" dirty="0"/>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smtClean="0">
                <a:solidFill>
                  <a:srgbClr val="2D8537"/>
                </a:solidFill>
              </a:rPr>
              <a:t>1 Timothy 3:15 </a:t>
            </a:r>
          </a:p>
          <a:p>
            <a:r>
              <a:rPr lang="en-US" b="1" baseline="30000" dirty="0" smtClean="0">
                <a:solidFill>
                  <a:srgbClr val="EEE5D0"/>
                </a:solidFill>
              </a:rPr>
              <a:t>15 </a:t>
            </a:r>
            <a:r>
              <a:rPr lang="en-US" dirty="0" smtClean="0">
                <a:solidFill>
                  <a:srgbClr val="EEE5D0"/>
                </a:solidFill>
              </a:rPr>
              <a:t>but in case I am delayed, </a:t>
            </a:r>
            <a:r>
              <a:rPr lang="en-US" i="1" dirty="0" smtClean="0">
                <a:solidFill>
                  <a:srgbClr val="EEE5D0"/>
                </a:solidFill>
              </a:rPr>
              <a:t>I write</a:t>
            </a:r>
            <a:r>
              <a:rPr lang="en-US" dirty="0" smtClean="0">
                <a:solidFill>
                  <a:srgbClr val="EEE5D0"/>
                </a:solidFill>
              </a:rPr>
              <a:t> so that you will know how one ought to conduct himself in the household of God, which is the church of the living God, </a:t>
            </a:r>
            <a:r>
              <a:rPr lang="en-US" dirty="0" smtClean="0">
                <a:solidFill>
                  <a:srgbClr val="2D8537"/>
                </a:solidFill>
              </a:rPr>
              <a:t>the pillar and support of the truth.</a:t>
            </a:r>
          </a:p>
          <a:p>
            <a:endParaRPr lang="en-US" dirty="0">
              <a:solidFill>
                <a:srgbClr val="2D8537"/>
              </a:solidFill>
            </a:endParaRPr>
          </a:p>
        </p:txBody>
      </p:sp>
      <p:sp>
        <p:nvSpPr>
          <p:cNvPr id="6" name="Title 5"/>
          <p:cNvSpPr>
            <a:spLocks noGrp="1"/>
          </p:cNvSpPr>
          <p:nvPr>
            <p:ph type="title"/>
          </p:nvPr>
        </p:nvSpPr>
        <p:spPr>
          <a:xfrm>
            <a:off x="5722912" y="0"/>
            <a:ext cx="3421087" cy="6858000"/>
          </a:xfrm>
          <a:solidFill>
            <a:schemeClr val="bg1">
              <a:lumMod val="50000"/>
              <a:lumOff val="50000"/>
            </a:schemeClr>
          </a:solidFill>
        </p:spPr>
        <p:txBody>
          <a:bodyPr>
            <a:normAutofit/>
          </a:bodyPr>
          <a:lstStyle/>
          <a:p>
            <a:r>
              <a:rPr lang="en-US" sz="3200" dirty="0" smtClean="0"/>
              <a:t>Truth</a:t>
            </a:r>
            <a:br>
              <a:rPr lang="en-US" sz="3200" dirty="0" smtClean="0"/>
            </a:br>
            <a:r>
              <a:rPr lang="en-US" sz="3200" dirty="0" smtClean="0"/>
              <a:t/>
            </a:r>
            <a:br>
              <a:rPr lang="en-US" sz="3200" dirty="0" smtClean="0"/>
            </a:br>
            <a:r>
              <a:rPr lang="en-US" sz="2000" dirty="0" smtClean="0"/>
              <a:t>*Jesus testifies to it</a:t>
            </a:r>
            <a:br>
              <a:rPr lang="en-US" sz="2000" dirty="0" smtClean="0"/>
            </a:br>
            <a:r>
              <a:rPr lang="en-US" sz="2000" dirty="0" smtClean="0"/>
              <a:t>*Belong to it/hear Jesus</a:t>
            </a:r>
            <a:br>
              <a:rPr lang="en-US" sz="2000" dirty="0" smtClean="0"/>
            </a:br>
            <a:r>
              <a:rPr lang="en-US" sz="2000" dirty="0" smtClean="0"/>
              <a:t>*We need to love it</a:t>
            </a:r>
            <a:br>
              <a:rPr lang="en-US" sz="2000" dirty="0" smtClean="0"/>
            </a:br>
            <a:r>
              <a:rPr lang="en-US" sz="2000" dirty="0" smtClean="0"/>
              <a:t>*Gain Knowledge of it</a:t>
            </a:r>
            <a:br>
              <a:rPr lang="en-US" sz="2000" dirty="0" smtClean="0"/>
            </a:br>
            <a:r>
              <a:rPr lang="en-US" sz="2000" dirty="0" smtClean="0"/>
              <a:t>*Accurately handle it</a:t>
            </a:r>
            <a:br>
              <a:rPr lang="en-US" sz="2000" dirty="0" smtClean="0"/>
            </a:br>
            <a:r>
              <a:rPr lang="en-US" sz="2000" dirty="0" smtClean="0"/>
              <a:t>*Need to obey it</a:t>
            </a:r>
            <a:br>
              <a:rPr lang="en-US" sz="2000" dirty="0" smtClean="0"/>
            </a:br>
            <a:r>
              <a:rPr lang="en-US" sz="2000" dirty="0" smtClean="0"/>
              <a:t>*Need to practice it</a:t>
            </a:r>
            <a:br>
              <a:rPr lang="en-US" sz="2000" dirty="0" smtClean="0"/>
            </a:br>
            <a:r>
              <a:rPr lang="en-US" sz="2000" dirty="0" smtClean="0"/>
              <a:t>*It sets us apart</a:t>
            </a:r>
            <a:br>
              <a:rPr lang="en-US" sz="2000" dirty="0" smtClean="0"/>
            </a:br>
            <a:r>
              <a:rPr lang="en-US" sz="2000" dirty="0" smtClean="0"/>
              <a:t>*No lies are of it</a:t>
            </a:r>
            <a:br>
              <a:rPr lang="en-US" sz="2000" dirty="0" smtClean="0"/>
            </a:br>
            <a:r>
              <a:rPr lang="en-US" sz="2000" dirty="0" smtClean="0"/>
              <a:t>*Devil is against it</a:t>
            </a:r>
            <a:br>
              <a:rPr lang="en-US" sz="2000" dirty="0" smtClean="0"/>
            </a:br>
            <a:r>
              <a:rPr lang="en-US" sz="2000" dirty="0" smtClean="0"/>
              <a:t>*We are not to change it</a:t>
            </a:r>
            <a:br>
              <a:rPr lang="en-US" sz="2000" dirty="0" smtClean="0"/>
            </a:br>
            <a:r>
              <a:rPr lang="en-US" sz="2000" dirty="0" smtClean="0"/>
              <a:t>*Acknowledge it &amp; Repent</a:t>
            </a:r>
            <a:br>
              <a:rPr lang="en-US" sz="2000" dirty="0" smtClean="0"/>
            </a:br>
            <a:r>
              <a:rPr lang="en-US" sz="2000" dirty="0" smtClean="0"/>
              <a:t>*Can be a obstacle to it</a:t>
            </a:r>
            <a:br>
              <a:rPr lang="en-US" sz="2000" dirty="0" smtClean="0"/>
            </a:br>
            <a:r>
              <a:rPr lang="en-US" sz="2000" dirty="0" smtClean="0"/>
              <a:t>*Church must support it</a:t>
            </a:r>
            <a:br>
              <a:rPr lang="en-US" sz="2000" dirty="0" smtClean="0"/>
            </a:br>
            <a:r>
              <a:rPr lang="en-US" sz="2000" dirty="0" smtClean="0">
                <a:solidFill>
                  <a:schemeClr val="bg1">
                    <a:lumMod val="50000"/>
                    <a:lumOff val="50000"/>
                  </a:schemeClr>
                </a:solidFill>
              </a:rPr>
              <a:t>*Causes great Joy/hear others walk in it</a:t>
            </a:r>
            <a:endParaRPr lang="en-US" sz="2000" dirty="0">
              <a:solidFill>
                <a:schemeClr val="bg1">
                  <a:lumMod val="50000"/>
                  <a:lumOff val="50000"/>
                </a:schemeClr>
              </a:solidFill>
            </a:endParaRPr>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smtClean="0">
                <a:solidFill>
                  <a:srgbClr val="2D8537"/>
                </a:solidFill>
              </a:rPr>
              <a:t>Marriage/Divorce</a:t>
            </a:r>
          </a:p>
          <a:p>
            <a:r>
              <a:rPr lang="en-US" dirty="0" smtClean="0">
                <a:solidFill>
                  <a:srgbClr val="2D8537"/>
                </a:solidFill>
              </a:rPr>
              <a:t>(Rom 7:3, Gal 5:21, Mat 19</a:t>
            </a:r>
            <a:r>
              <a:rPr lang="en-US" dirty="0" smtClean="0">
                <a:solidFill>
                  <a:srgbClr val="2D8537"/>
                </a:solidFill>
                <a:sym typeface="Wingdings" panose="05000000000000000000" pitchFamily="2" charset="2"/>
              </a:rPr>
              <a:t>:9)</a:t>
            </a:r>
          </a:p>
          <a:p>
            <a:endParaRPr lang="en-US" dirty="0" smtClean="0">
              <a:solidFill>
                <a:srgbClr val="2D8537"/>
              </a:solidFill>
            </a:endParaRPr>
          </a:p>
          <a:p>
            <a:r>
              <a:rPr lang="en-US" dirty="0" smtClean="0">
                <a:solidFill>
                  <a:srgbClr val="2D8537"/>
                </a:solidFill>
              </a:rPr>
              <a:t>One </a:t>
            </a:r>
            <a:r>
              <a:rPr lang="en-US" dirty="0" smtClean="0">
                <a:solidFill>
                  <a:srgbClr val="2D8537"/>
                </a:solidFill>
              </a:rPr>
              <a:t>Church</a:t>
            </a:r>
          </a:p>
          <a:p>
            <a:r>
              <a:rPr lang="en-US" dirty="0" smtClean="0">
                <a:solidFill>
                  <a:srgbClr val="2D8537"/>
                </a:solidFill>
              </a:rPr>
              <a:t>(</a:t>
            </a:r>
            <a:r>
              <a:rPr lang="en-US" dirty="0" err="1" smtClean="0">
                <a:solidFill>
                  <a:srgbClr val="2D8537"/>
                </a:solidFill>
              </a:rPr>
              <a:t>Eph</a:t>
            </a:r>
            <a:r>
              <a:rPr lang="en-US" dirty="0" smtClean="0">
                <a:solidFill>
                  <a:srgbClr val="2D8537"/>
                </a:solidFill>
              </a:rPr>
              <a:t> 4:4, </a:t>
            </a:r>
            <a:r>
              <a:rPr lang="en-US" dirty="0" err="1" smtClean="0">
                <a:solidFill>
                  <a:srgbClr val="2D8537"/>
                </a:solidFill>
              </a:rPr>
              <a:t>Eph</a:t>
            </a:r>
            <a:r>
              <a:rPr lang="en-US" dirty="0" smtClean="0">
                <a:solidFill>
                  <a:srgbClr val="2D8537"/>
                </a:solidFill>
              </a:rPr>
              <a:t> 5:23)</a:t>
            </a:r>
          </a:p>
          <a:p>
            <a:endParaRPr lang="en-US" dirty="0" smtClean="0">
              <a:solidFill>
                <a:srgbClr val="2D8537"/>
              </a:solidFill>
            </a:endParaRPr>
          </a:p>
          <a:p>
            <a:r>
              <a:rPr lang="en-US" dirty="0" smtClean="0">
                <a:solidFill>
                  <a:srgbClr val="2D8537"/>
                </a:solidFill>
              </a:rPr>
              <a:t>One </a:t>
            </a:r>
            <a:r>
              <a:rPr lang="en-US" dirty="0" smtClean="0">
                <a:solidFill>
                  <a:srgbClr val="2D8537"/>
                </a:solidFill>
              </a:rPr>
              <a:t>Baptism</a:t>
            </a:r>
          </a:p>
          <a:p>
            <a:r>
              <a:rPr lang="en-US" dirty="0" smtClean="0">
                <a:solidFill>
                  <a:srgbClr val="2D8537"/>
                </a:solidFill>
              </a:rPr>
              <a:t>(</a:t>
            </a:r>
            <a:r>
              <a:rPr lang="en-US" dirty="0" err="1" smtClean="0">
                <a:solidFill>
                  <a:srgbClr val="2D8537"/>
                </a:solidFill>
              </a:rPr>
              <a:t>Eph</a:t>
            </a:r>
            <a:r>
              <a:rPr lang="en-US" dirty="0">
                <a:solidFill>
                  <a:srgbClr val="2D8537"/>
                </a:solidFill>
              </a:rPr>
              <a:t> </a:t>
            </a:r>
            <a:r>
              <a:rPr lang="en-US" dirty="0" smtClean="0">
                <a:solidFill>
                  <a:srgbClr val="2D8537"/>
                </a:solidFill>
              </a:rPr>
              <a:t>4:5, 1 Pet 3:21)</a:t>
            </a:r>
            <a:endParaRPr lang="en-US" dirty="0" smtClean="0">
              <a:solidFill>
                <a:srgbClr val="2D8537"/>
              </a:solidFill>
            </a:endParaRPr>
          </a:p>
          <a:p>
            <a:endParaRPr lang="en-US" dirty="0">
              <a:solidFill>
                <a:srgbClr val="2D8537"/>
              </a:solidFill>
            </a:endParaRPr>
          </a:p>
        </p:txBody>
      </p:sp>
      <p:sp>
        <p:nvSpPr>
          <p:cNvPr id="6" name="Title 5"/>
          <p:cNvSpPr>
            <a:spLocks noGrp="1"/>
          </p:cNvSpPr>
          <p:nvPr>
            <p:ph type="title"/>
          </p:nvPr>
        </p:nvSpPr>
        <p:spPr/>
        <p:txBody>
          <a:bodyPr/>
          <a:lstStyle/>
          <a:p>
            <a:endParaRPr lang="en-US" dirty="0"/>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ormAutofit/>
          </a:bodyPr>
          <a:lstStyle/>
          <a:p>
            <a:r>
              <a:rPr lang="en-US" dirty="0" smtClean="0">
                <a:solidFill>
                  <a:srgbClr val="2D8537"/>
                </a:solidFill>
              </a:rPr>
              <a:t>3 John </a:t>
            </a:r>
          </a:p>
          <a:p>
            <a:r>
              <a:rPr lang="en-US" dirty="0" smtClean="0">
                <a:solidFill>
                  <a:srgbClr val="2D8537"/>
                </a:solidFill>
              </a:rPr>
              <a:t> </a:t>
            </a:r>
            <a:r>
              <a:rPr lang="en-US" b="1" baseline="30000" dirty="0" smtClean="0">
                <a:solidFill>
                  <a:srgbClr val="2D8537"/>
                </a:solidFill>
              </a:rPr>
              <a:t>3 </a:t>
            </a:r>
            <a:r>
              <a:rPr lang="en-US" dirty="0" smtClean="0">
                <a:solidFill>
                  <a:srgbClr val="2D8537"/>
                </a:solidFill>
              </a:rPr>
              <a:t>For I was very glad when brethren came and testified to your truth, </a:t>
            </a:r>
            <a:r>
              <a:rPr lang="en-US" i="1" dirty="0" smtClean="0">
                <a:solidFill>
                  <a:srgbClr val="2D8537"/>
                </a:solidFill>
              </a:rPr>
              <a:t>that is</a:t>
            </a:r>
            <a:r>
              <a:rPr lang="en-US" dirty="0" smtClean="0">
                <a:solidFill>
                  <a:srgbClr val="2D8537"/>
                </a:solidFill>
              </a:rPr>
              <a:t>, how you are walking in truth.</a:t>
            </a:r>
            <a:r>
              <a:rPr lang="en-US" b="1" baseline="30000" dirty="0" smtClean="0">
                <a:solidFill>
                  <a:srgbClr val="2D8537"/>
                </a:solidFill>
              </a:rPr>
              <a:t>4 </a:t>
            </a:r>
            <a:r>
              <a:rPr lang="en-US" dirty="0" smtClean="0">
                <a:solidFill>
                  <a:srgbClr val="2D8537"/>
                </a:solidFill>
              </a:rPr>
              <a:t>I have no greater joy than this, to hear of my children walking in the truth</a:t>
            </a:r>
            <a:r>
              <a:rPr lang="en-US" dirty="0" smtClean="0">
                <a:solidFill>
                  <a:srgbClr val="2D8537"/>
                </a:solidFill>
              </a:rPr>
              <a:t>.</a:t>
            </a:r>
          </a:p>
          <a:p>
            <a:r>
              <a:rPr lang="en-US" dirty="0" smtClean="0">
                <a:solidFill>
                  <a:srgbClr val="2D8537"/>
                </a:solidFill>
              </a:rPr>
              <a:t>(Page 1026)</a:t>
            </a:r>
            <a:endParaRPr lang="en-US" dirty="0" smtClean="0">
              <a:solidFill>
                <a:srgbClr val="2D8537"/>
              </a:solidFill>
            </a:endParaRPr>
          </a:p>
          <a:p>
            <a:endParaRPr lang="en-US" dirty="0">
              <a:solidFill>
                <a:srgbClr val="2D8537"/>
              </a:solidFill>
            </a:endParaRPr>
          </a:p>
        </p:txBody>
      </p:sp>
      <p:sp>
        <p:nvSpPr>
          <p:cNvPr id="6" name="Title 5"/>
          <p:cNvSpPr>
            <a:spLocks noGrp="1"/>
          </p:cNvSpPr>
          <p:nvPr>
            <p:ph type="title"/>
          </p:nvPr>
        </p:nvSpPr>
        <p:spPr/>
        <p:txBody>
          <a:bodyPr/>
          <a:lstStyle/>
          <a:p>
            <a:endParaRPr lang="en-US" dirty="0"/>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ormAutofit/>
          </a:bodyPr>
          <a:lstStyle/>
          <a:p>
            <a:r>
              <a:rPr lang="en-US" dirty="0" smtClean="0">
                <a:solidFill>
                  <a:srgbClr val="2D8537"/>
                </a:solidFill>
              </a:rPr>
              <a:t>3 John </a:t>
            </a:r>
          </a:p>
          <a:p>
            <a:r>
              <a:rPr lang="en-US" dirty="0" smtClean="0">
                <a:solidFill>
                  <a:srgbClr val="2D8537"/>
                </a:solidFill>
              </a:rPr>
              <a:t> </a:t>
            </a:r>
            <a:r>
              <a:rPr lang="en-US" b="1" baseline="30000" dirty="0" smtClean="0">
                <a:solidFill>
                  <a:srgbClr val="EEE2C9"/>
                </a:solidFill>
              </a:rPr>
              <a:t>3 </a:t>
            </a:r>
            <a:r>
              <a:rPr lang="en-US" dirty="0" smtClean="0">
                <a:solidFill>
                  <a:srgbClr val="EEE2C9"/>
                </a:solidFill>
              </a:rPr>
              <a:t>For I was very glad when brethren came and testified to your truth, </a:t>
            </a:r>
            <a:r>
              <a:rPr lang="en-US" i="1" dirty="0" smtClean="0">
                <a:solidFill>
                  <a:srgbClr val="EEE2C9"/>
                </a:solidFill>
              </a:rPr>
              <a:t>that is</a:t>
            </a:r>
            <a:r>
              <a:rPr lang="en-US" dirty="0" smtClean="0">
                <a:solidFill>
                  <a:srgbClr val="EEE2C9"/>
                </a:solidFill>
              </a:rPr>
              <a:t>, how you are walking in truth.</a:t>
            </a:r>
            <a:r>
              <a:rPr lang="en-US" b="1" baseline="30000" dirty="0" smtClean="0">
                <a:solidFill>
                  <a:srgbClr val="2D8537"/>
                </a:solidFill>
              </a:rPr>
              <a:t>4 </a:t>
            </a:r>
            <a:r>
              <a:rPr lang="en-US" dirty="0" smtClean="0">
                <a:solidFill>
                  <a:srgbClr val="2D8537"/>
                </a:solidFill>
              </a:rPr>
              <a:t>I have no greater joy than this, to hear of my children walking in the truth.</a:t>
            </a:r>
          </a:p>
          <a:p>
            <a:endParaRPr lang="en-US" dirty="0">
              <a:solidFill>
                <a:srgbClr val="2D8537"/>
              </a:solidFill>
            </a:endParaRPr>
          </a:p>
        </p:txBody>
      </p:sp>
      <p:sp>
        <p:nvSpPr>
          <p:cNvPr id="6" name="Title 5"/>
          <p:cNvSpPr>
            <a:spLocks noGrp="1"/>
          </p:cNvSpPr>
          <p:nvPr>
            <p:ph type="title"/>
          </p:nvPr>
        </p:nvSpPr>
        <p:spPr>
          <a:xfrm>
            <a:off x="5722914" y="0"/>
            <a:ext cx="3421086" cy="6858000"/>
          </a:xfrm>
          <a:solidFill>
            <a:schemeClr val="bg1">
              <a:lumMod val="50000"/>
              <a:lumOff val="50000"/>
            </a:schemeClr>
          </a:solidFill>
        </p:spPr>
        <p:txBody>
          <a:bodyPr>
            <a:normAutofit/>
          </a:bodyPr>
          <a:lstStyle/>
          <a:p>
            <a:r>
              <a:rPr lang="en-US" sz="3200" dirty="0" smtClean="0"/>
              <a:t>Truth</a:t>
            </a:r>
            <a:br>
              <a:rPr lang="en-US" sz="3200" dirty="0" smtClean="0"/>
            </a:br>
            <a:r>
              <a:rPr lang="en-US" sz="3200" dirty="0" smtClean="0"/>
              <a:t/>
            </a:r>
            <a:br>
              <a:rPr lang="en-US" sz="3200" dirty="0" smtClean="0"/>
            </a:br>
            <a:r>
              <a:rPr lang="en-US" sz="2000" dirty="0" smtClean="0"/>
              <a:t>*Jesus testifies to it</a:t>
            </a:r>
            <a:br>
              <a:rPr lang="en-US" sz="2000" dirty="0" smtClean="0"/>
            </a:br>
            <a:r>
              <a:rPr lang="en-US" sz="2000" dirty="0" smtClean="0"/>
              <a:t>*Belong to it/hear Jesus</a:t>
            </a:r>
            <a:br>
              <a:rPr lang="en-US" sz="2000" dirty="0" smtClean="0"/>
            </a:br>
            <a:r>
              <a:rPr lang="en-US" sz="2000" dirty="0" smtClean="0"/>
              <a:t>*We need to love it</a:t>
            </a:r>
            <a:br>
              <a:rPr lang="en-US" sz="2000" dirty="0" smtClean="0"/>
            </a:br>
            <a:r>
              <a:rPr lang="en-US" sz="2000" dirty="0" smtClean="0"/>
              <a:t>*Gain Knowledge of it</a:t>
            </a:r>
            <a:br>
              <a:rPr lang="en-US" sz="2000" dirty="0" smtClean="0"/>
            </a:br>
            <a:r>
              <a:rPr lang="en-US" sz="2000" dirty="0" smtClean="0"/>
              <a:t>*Accurately handle it</a:t>
            </a:r>
            <a:br>
              <a:rPr lang="en-US" sz="2000" dirty="0" smtClean="0"/>
            </a:br>
            <a:r>
              <a:rPr lang="en-US" sz="2000" dirty="0" smtClean="0"/>
              <a:t>*Need to obey it</a:t>
            </a:r>
            <a:br>
              <a:rPr lang="en-US" sz="2000" dirty="0" smtClean="0"/>
            </a:br>
            <a:r>
              <a:rPr lang="en-US" sz="2000" dirty="0" smtClean="0"/>
              <a:t>*Need to practice it</a:t>
            </a:r>
            <a:br>
              <a:rPr lang="en-US" sz="2000" dirty="0" smtClean="0"/>
            </a:br>
            <a:r>
              <a:rPr lang="en-US" sz="2000" dirty="0" smtClean="0"/>
              <a:t>*It sets us apart</a:t>
            </a:r>
            <a:br>
              <a:rPr lang="en-US" sz="2000" dirty="0" smtClean="0"/>
            </a:br>
            <a:r>
              <a:rPr lang="en-US" sz="2000" dirty="0" smtClean="0"/>
              <a:t>*No lies are of it</a:t>
            </a:r>
            <a:br>
              <a:rPr lang="en-US" sz="2000" dirty="0" smtClean="0"/>
            </a:br>
            <a:r>
              <a:rPr lang="en-US" sz="2000" dirty="0" smtClean="0"/>
              <a:t>*Devil is against it</a:t>
            </a:r>
            <a:br>
              <a:rPr lang="en-US" sz="2000" dirty="0" smtClean="0"/>
            </a:br>
            <a:r>
              <a:rPr lang="en-US" sz="2000" dirty="0" smtClean="0"/>
              <a:t>*We are not to change it</a:t>
            </a:r>
            <a:br>
              <a:rPr lang="en-US" sz="2000" dirty="0" smtClean="0"/>
            </a:br>
            <a:r>
              <a:rPr lang="en-US" sz="2000" dirty="0" smtClean="0"/>
              <a:t>*Acknowledge it &amp; Repent</a:t>
            </a:r>
            <a:br>
              <a:rPr lang="en-US" sz="2000" dirty="0" smtClean="0"/>
            </a:br>
            <a:r>
              <a:rPr lang="en-US" sz="2000" dirty="0" smtClean="0"/>
              <a:t>*Can be a obstacle to it</a:t>
            </a:r>
            <a:br>
              <a:rPr lang="en-US" sz="2000" dirty="0" smtClean="0"/>
            </a:br>
            <a:r>
              <a:rPr lang="en-US" sz="2000" dirty="0" smtClean="0"/>
              <a:t>*Church must support it</a:t>
            </a:r>
            <a:br>
              <a:rPr lang="en-US" sz="2000" dirty="0" smtClean="0"/>
            </a:br>
            <a:r>
              <a:rPr lang="en-US" sz="2000" dirty="0" smtClean="0"/>
              <a:t>*Causes great Joy/hear others walk in it</a:t>
            </a:r>
            <a:endParaRPr lang="en-US" sz="2000" dirty="0"/>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smtClean="0">
                <a:solidFill>
                  <a:srgbClr val="2D8537"/>
                </a:solidFill>
              </a:rPr>
              <a:t>Ephesians 1:13 </a:t>
            </a:r>
          </a:p>
          <a:p>
            <a:r>
              <a:rPr lang="en-US" b="1" baseline="30000" dirty="0" smtClean="0">
                <a:solidFill>
                  <a:srgbClr val="2D8537"/>
                </a:solidFill>
              </a:rPr>
              <a:t>13 </a:t>
            </a:r>
            <a:r>
              <a:rPr lang="en-US" dirty="0" smtClean="0">
                <a:solidFill>
                  <a:srgbClr val="2D8537"/>
                </a:solidFill>
              </a:rPr>
              <a:t>In Him, you also, after listening to the message of truth, the gospel of your salvation—having also believed, you were sealed in Him with the Holy Spirit of promise</a:t>
            </a:r>
            <a:r>
              <a:rPr lang="en-US" dirty="0" smtClean="0">
                <a:solidFill>
                  <a:srgbClr val="2D8537"/>
                </a:solidFill>
              </a:rPr>
              <a:t>,</a:t>
            </a:r>
          </a:p>
          <a:p>
            <a:r>
              <a:rPr lang="en-US" dirty="0" smtClean="0">
                <a:solidFill>
                  <a:srgbClr val="2D8537"/>
                </a:solidFill>
              </a:rPr>
              <a:t>(Page 976)</a:t>
            </a:r>
            <a:endParaRPr lang="en-US" dirty="0" smtClean="0">
              <a:solidFill>
                <a:srgbClr val="2D8537"/>
              </a:solidFill>
            </a:endParaRPr>
          </a:p>
          <a:p>
            <a:endParaRPr lang="en-US" dirty="0">
              <a:solidFill>
                <a:srgbClr val="2D8537"/>
              </a:solidFill>
            </a:endParaRPr>
          </a:p>
        </p:txBody>
      </p:sp>
      <p:sp>
        <p:nvSpPr>
          <p:cNvPr id="6" name="Title 5"/>
          <p:cNvSpPr>
            <a:spLocks noGrp="1"/>
          </p:cNvSpPr>
          <p:nvPr>
            <p:ph type="title"/>
          </p:nvPr>
        </p:nvSpPr>
        <p:spPr/>
        <p:txBody>
          <a:bodyPr/>
          <a:lstStyle/>
          <a:p>
            <a:endParaRPr lang="en-US" dirty="0"/>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smtClean="0">
                <a:solidFill>
                  <a:srgbClr val="2D8537"/>
                </a:solidFill>
              </a:rPr>
              <a:t>Ephesians 1:13 </a:t>
            </a:r>
          </a:p>
          <a:p>
            <a:r>
              <a:rPr lang="en-US" b="1" baseline="30000" dirty="0" smtClean="0">
                <a:solidFill>
                  <a:srgbClr val="EEE2C9"/>
                </a:solidFill>
              </a:rPr>
              <a:t>13 </a:t>
            </a:r>
            <a:r>
              <a:rPr lang="en-US" dirty="0" smtClean="0">
                <a:solidFill>
                  <a:srgbClr val="EEE2C9"/>
                </a:solidFill>
              </a:rPr>
              <a:t>In Him, you also, after listening to the </a:t>
            </a:r>
            <a:r>
              <a:rPr lang="en-US" dirty="0" smtClean="0">
                <a:solidFill>
                  <a:srgbClr val="2D8537"/>
                </a:solidFill>
              </a:rPr>
              <a:t>message </a:t>
            </a:r>
            <a:r>
              <a:rPr lang="en-US" dirty="0" smtClean="0">
                <a:solidFill>
                  <a:srgbClr val="2D8537"/>
                </a:solidFill>
              </a:rPr>
              <a:t>of truth, the gospel of your salvation</a:t>
            </a:r>
            <a:r>
              <a:rPr lang="en-US" dirty="0" smtClean="0">
                <a:solidFill>
                  <a:srgbClr val="EEE2C9"/>
                </a:solidFill>
              </a:rPr>
              <a:t>—having also believed, you were sealed in Him with the Holy Spirit of promise</a:t>
            </a:r>
            <a:r>
              <a:rPr lang="en-US" dirty="0" smtClean="0">
                <a:solidFill>
                  <a:srgbClr val="EEE2C9"/>
                </a:solidFill>
              </a:rPr>
              <a:t>,</a:t>
            </a:r>
          </a:p>
          <a:p>
            <a:r>
              <a:rPr lang="en-US" dirty="0" smtClean="0">
                <a:solidFill>
                  <a:srgbClr val="EEE2C9"/>
                </a:solidFill>
              </a:rPr>
              <a:t>(Page 976)</a:t>
            </a:r>
            <a:endParaRPr lang="en-US" dirty="0" smtClean="0">
              <a:solidFill>
                <a:srgbClr val="EEE2C9"/>
              </a:solidFill>
            </a:endParaRPr>
          </a:p>
          <a:p>
            <a:endParaRPr lang="en-US" dirty="0">
              <a:solidFill>
                <a:srgbClr val="2D8537"/>
              </a:solidFill>
            </a:endParaRPr>
          </a:p>
        </p:txBody>
      </p:sp>
      <p:sp>
        <p:nvSpPr>
          <p:cNvPr id="6" name="Title 5"/>
          <p:cNvSpPr>
            <a:spLocks noGrp="1"/>
          </p:cNvSpPr>
          <p:nvPr>
            <p:ph type="title"/>
          </p:nvPr>
        </p:nvSpPr>
        <p:spPr/>
        <p:txBody>
          <a:bodyPr/>
          <a:lstStyle/>
          <a:p>
            <a:endParaRPr lang="en-US" dirty="0"/>
          </a:p>
        </p:txBody>
      </p:sp>
    </p:spTree>
    <p:extLst>
      <p:ext uri="{BB962C8B-B14F-4D97-AF65-F5344CB8AC3E}">
        <p14:creationId xmlns:p14="http://schemas.microsoft.com/office/powerpoint/2010/main" val="1443369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smtClean="0">
                <a:solidFill>
                  <a:srgbClr val="2D8537"/>
                </a:solidFill>
              </a:rPr>
              <a:t>John 18:37 </a:t>
            </a:r>
          </a:p>
          <a:p>
            <a:r>
              <a:rPr lang="en-US" b="1" baseline="30000" dirty="0" smtClean="0">
                <a:solidFill>
                  <a:srgbClr val="EEE2C9"/>
                </a:solidFill>
              </a:rPr>
              <a:t>37 </a:t>
            </a:r>
            <a:r>
              <a:rPr lang="en-US" dirty="0" smtClean="0">
                <a:solidFill>
                  <a:srgbClr val="EEE2C9"/>
                </a:solidFill>
              </a:rPr>
              <a:t>Therefore Pilate said to Him, “So You are a king?” Jesus answered, “You say </a:t>
            </a:r>
            <a:r>
              <a:rPr lang="en-US" i="1" dirty="0" smtClean="0">
                <a:solidFill>
                  <a:srgbClr val="EEE2C9"/>
                </a:solidFill>
              </a:rPr>
              <a:t>correctly</a:t>
            </a:r>
            <a:r>
              <a:rPr lang="en-US" dirty="0" smtClean="0">
                <a:solidFill>
                  <a:srgbClr val="EEE2C9"/>
                </a:solidFill>
              </a:rPr>
              <a:t> that I am a king. For this I have been born, and for this </a:t>
            </a:r>
            <a:r>
              <a:rPr lang="en-US" dirty="0" smtClean="0">
                <a:solidFill>
                  <a:srgbClr val="2D8537"/>
                </a:solidFill>
              </a:rPr>
              <a:t>I have come into the world, to testify to the truth. </a:t>
            </a:r>
            <a:r>
              <a:rPr lang="en-US" dirty="0" smtClean="0">
                <a:solidFill>
                  <a:srgbClr val="EEE2C9"/>
                </a:solidFill>
              </a:rPr>
              <a:t>Everyone who is of the truth hears My voice.”</a:t>
            </a:r>
          </a:p>
          <a:p>
            <a:endParaRPr lang="en-US" dirty="0">
              <a:solidFill>
                <a:srgbClr val="2D8537"/>
              </a:solidFill>
            </a:endParaRPr>
          </a:p>
        </p:txBody>
      </p:sp>
      <p:sp>
        <p:nvSpPr>
          <p:cNvPr id="6" name="Title 5"/>
          <p:cNvSpPr>
            <a:spLocks noGrp="1"/>
          </p:cNvSpPr>
          <p:nvPr>
            <p:ph type="title"/>
          </p:nvPr>
        </p:nvSpPr>
        <p:spPr>
          <a:xfrm>
            <a:off x="5722914" y="0"/>
            <a:ext cx="3421086" cy="6858000"/>
          </a:xfrm>
          <a:solidFill>
            <a:schemeClr val="bg1">
              <a:lumMod val="50000"/>
              <a:lumOff val="50000"/>
            </a:schemeClr>
          </a:solidFill>
        </p:spPr>
        <p:txBody>
          <a:bodyPr>
            <a:noAutofit/>
          </a:bodyPr>
          <a:lstStyle/>
          <a:p>
            <a:r>
              <a:rPr lang="en-US" sz="3200" dirty="0" smtClean="0">
                <a:solidFill>
                  <a:srgbClr val="EAEDF0"/>
                </a:solidFill>
              </a:rPr>
              <a:t>Truth</a:t>
            </a:r>
            <a:br>
              <a:rPr lang="en-US" sz="3200" dirty="0" smtClean="0">
                <a:solidFill>
                  <a:srgbClr val="EAEDF0"/>
                </a:solidFill>
              </a:rPr>
            </a:br>
            <a:r>
              <a:rPr lang="en-US" sz="3200" dirty="0" smtClean="0">
                <a:solidFill>
                  <a:srgbClr val="EAEDF0"/>
                </a:solidFill>
              </a:rPr>
              <a:t/>
            </a:r>
            <a:br>
              <a:rPr lang="en-US" sz="3200" dirty="0" smtClean="0">
                <a:solidFill>
                  <a:srgbClr val="EAEDF0"/>
                </a:solidFill>
              </a:rPr>
            </a:br>
            <a:r>
              <a:rPr lang="en-US" sz="2000" dirty="0" smtClean="0"/>
              <a:t>*Jesus testifies to it</a:t>
            </a:r>
            <a:r>
              <a:rPr lang="en-US" sz="2000" dirty="0" smtClean="0">
                <a:solidFill>
                  <a:srgbClr val="EAEDF0"/>
                </a:solidFill>
              </a:rPr>
              <a:t/>
            </a:r>
            <a:br>
              <a:rPr lang="en-US" sz="2000" dirty="0" smtClean="0">
                <a:solidFill>
                  <a:srgbClr val="EAEDF0"/>
                </a:solidFill>
              </a:rPr>
            </a:br>
            <a:r>
              <a:rPr lang="en-US" sz="2000" dirty="0" smtClean="0">
                <a:solidFill>
                  <a:schemeClr val="bg1">
                    <a:lumMod val="50000"/>
                    <a:lumOff val="50000"/>
                  </a:schemeClr>
                </a:solidFill>
              </a:rPr>
              <a:t>*Belong to it/hear Jesus</a:t>
            </a:r>
            <a:br>
              <a:rPr lang="en-US" sz="2000" dirty="0" smtClean="0">
                <a:solidFill>
                  <a:schemeClr val="bg1">
                    <a:lumMod val="50000"/>
                    <a:lumOff val="50000"/>
                  </a:schemeClr>
                </a:solidFill>
              </a:rPr>
            </a:br>
            <a:r>
              <a:rPr lang="en-US" sz="2000" dirty="0" smtClean="0">
                <a:solidFill>
                  <a:schemeClr val="bg1">
                    <a:lumMod val="50000"/>
                    <a:lumOff val="50000"/>
                  </a:schemeClr>
                </a:solidFill>
              </a:rPr>
              <a:t>*We need to love it</a:t>
            </a:r>
            <a:br>
              <a:rPr lang="en-US" sz="2000" dirty="0" smtClean="0">
                <a:solidFill>
                  <a:schemeClr val="bg1">
                    <a:lumMod val="50000"/>
                    <a:lumOff val="50000"/>
                  </a:schemeClr>
                </a:solidFill>
              </a:rPr>
            </a:br>
            <a:r>
              <a:rPr lang="en-US" sz="2000" dirty="0" smtClean="0">
                <a:solidFill>
                  <a:schemeClr val="bg1">
                    <a:lumMod val="50000"/>
                    <a:lumOff val="50000"/>
                  </a:schemeClr>
                </a:solidFill>
              </a:rPr>
              <a:t>*Gain Knowledge of it</a:t>
            </a:r>
            <a:br>
              <a:rPr lang="en-US" sz="2000" dirty="0" smtClean="0">
                <a:solidFill>
                  <a:schemeClr val="bg1">
                    <a:lumMod val="50000"/>
                    <a:lumOff val="50000"/>
                  </a:schemeClr>
                </a:solidFill>
              </a:rPr>
            </a:br>
            <a:r>
              <a:rPr lang="en-US" sz="2000" dirty="0" smtClean="0">
                <a:solidFill>
                  <a:schemeClr val="bg1">
                    <a:lumMod val="50000"/>
                    <a:lumOff val="50000"/>
                  </a:schemeClr>
                </a:solidFill>
              </a:rPr>
              <a:t>*Accurately handle it</a:t>
            </a:r>
            <a:br>
              <a:rPr lang="en-US" sz="2000" dirty="0" smtClean="0">
                <a:solidFill>
                  <a:schemeClr val="bg1">
                    <a:lumMod val="50000"/>
                    <a:lumOff val="50000"/>
                  </a:schemeClr>
                </a:solidFill>
              </a:rPr>
            </a:br>
            <a:r>
              <a:rPr lang="en-US" sz="2000" dirty="0" smtClean="0">
                <a:solidFill>
                  <a:schemeClr val="bg1">
                    <a:lumMod val="50000"/>
                    <a:lumOff val="50000"/>
                  </a:schemeClr>
                </a:solidFill>
              </a:rPr>
              <a:t>*Need to obey it</a:t>
            </a:r>
            <a:br>
              <a:rPr lang="en-US" sz="2000" dirty="0" smtClean="0">
                <a:solidFill>
                  <a:schemeClr val="bg1">
                    <a:lumMod val="50000"/>
                    <a:lumOff val="50000"/>
                  </a:schemeClr>
                </a:solidFill>
              </a:rPr>
            </a:br>
            <a:r>
              <a:rPr lang="en-US" sz="2000" dirty="0" smtClean="0">
                <a:solidFill>
                  <a:schemeClr val="bg1">
                    <a:lumMod val="50000"/>
                    <a:lumOff val="50000"/>
                  </a:schemeClr>
                </a:solidFill>
              </a:rPr>
              <a:t>Need to practice it</a:t>
            </a:r>
            <a:br>
              <a:rPr lang="en-US" sz="2000" dirty="0" smtClean="0">
                <a:solidFill>
                  <a:schemeClr val="bg1">
                    <a:lumMod val="50000"/>
                    <a:lumOff val="50000"/>
                  </a:schemeClr>
                </a:solidFill>
              </a:rPr>
            </a:br>
            <a:r>
              <a:rPr lang="en-US" sz="2000" dirty="0" smtClean="0">
                <a:solidFill>
                  <a:schemeClr val="bg1">
                    <a:lumMod val="50000"/>
                    <a:lumOff val="50000"/>
                  </a:schemeClr>
                </a:solidFill>
              </a:rPr>
              <a:t>*It sets us apart</a:t>
            </a:r>
            <a:br>
              <a:rPr lang="en-US" sz="2000" dirty="0" smtClean="0">
                <a:solidFill>
                  <a:schemeClr val="bg1">
                    <a:lumMod val="50000"/>
                    <a:lumOff val="50000"/>
                  </a:schemeClr>
                </a:solidFill>
              </a:rPr>
            </a:br>
            <a:r>
              <a:rPr lang="en-US" sz="2000" dirty="0" smtClean="0">
                <a:solidFill>
                  <a:schemeClr val="bg1">
                    <a:lumMod val="50000"/>
                    <a:lumOff val="50000"/>
                  </a:schemeClr>
                </a:solidFill>
              </a:rPr>
              <a:t>*No lies are of it</a:t>
            </a:r>
            <a:br>
              <a:rPr lang="en-US" sz="2000" dirty="0" smtClean="0">
                <a:solidFill>
                  <a:schemeClr val="bg1">
                    <a:lumMod val="50000"/>
                    <a:lumOff val="50000"/>
                  </a:schemeClr>
                </a:solidFill>
              </a:rPr>
            </a:br>
            <a:r>
              <a:rPr lang="en-US" sz="2000" dirty="0" smtClean="0">
                <a:solidFill>
                  <a:schemeClr val="bg1">
                    <a:lumMod val="50000"/>
                    <a:lumOff val="50000"/>
                  </a:schemeClr>
                </a:solidFill>
              </a:rPr>
              <a:t>*Devil is against it</a:t>
            </a:r>
            <a:br>
              <a:rPr lang="en-US" sz="2000" dirty="0" smtClean="0">
                <a:solidFill>
                  <a:schemeClr val="bg1">
                    <a:lumMod val="50000"/>
                    <a:lumOff val="50000"/>
                  </a:schemeClr>
                </a:solidFill>
              </a:rPr>
            </a:br>
            <a:r>
              <a:rPr lang="en-US" sz="2000" dirty="0" smtClean="0">
                <a:solidFill>
                  <a:schemeClr val="bg1">
                    <a:lumMod val="50000"/>
                    <a:lumOff val="50000"/>
                  </a:schemeClr>
                </a:solidFill>
              </a:rPr>
              <a:t>*We are not to change it</a:t>
            </a:r>
            <a:br>
              <a:rPr lang="en-US" sz="2000" dirty="0" smtClean="0">
                <a:solidFill>
                  <a:schemeClr val="bg1">
                    <a:lumMod val="50000"/>
                    <a:lumOff val="50000"/>
                  </a:schemeClr>
                </a:solidFill>
              </a:rPr>
            </a:br>
            <a:r>
              <a:rPr lang="en-US" sz="2000" dirty="0" smtClean="0">
                <a:solidFill>
                  <a:schemeClr val="bg1">
                    <a:lumMod val="50000"/>
                    <a:lumOff val="50000"/>
                  </a:schemeClr>
                </a:solidFill>
              </a:rPr>
              <a:t>*Acknowledge it &amp; Repent</a:t>
            </a:r>
            <a:br>
              <a:rPr lang="en-US" sz="2000" dirty="0" smtClean="0">
                <a:solidFill>
                  <a:schemeClr val="bg1">
                    <a:lumMod val="50000"/>
                    <a:lumOff val="50000"/>
                  </a:schemeClr>
                </a:solidFill>
              </a:rPr>
            </a:br>
            <a:r>
              <a:rPr lang="en-US" sz="2000" dirty="0" smtClean="0">
                <a:solidFill>
                  <a:schemeClr val="bg1">
                    <a:lumMod val="50000"/>
                    <a:lumOff val="50000"/>
                  </a:schemeClr>
                </a:solidFill>
              </a:rPr>
              <a:t>*Can be a obstacle to it</a:t>
            </a:r>
            <a:br>
              <a:rPr lang="en-US" sz="2000" dirty="0" smtClean="0">
                <a:solidFill>
                  <a:schemeClr val="bg1">
                    <a:lumMod val="50000"/>
                    <a:lumOff val="50000"/>
                  </a:schemeClr>
                </a:solidFill>
              </a:rPr>
            </a:br>
            <a:r>
              <a:rPr lang="en-US" sz="2000" dirty="0" smtClean="0">
                <a:solidFill>
                  <a:schemeClr val="bg1">
                    <a:lumMod val="50000"/>
                    <a:lumOff val="50000"/>
                  </a:schemeClr>
                </a:solidFill>
              </a:rPr>
              <a:t>*Church must support it</a:t>
            </a:r>
            <a:br>
              <a:rPr lang="en-US" sz="2000" dirty="0" smtClean="0">
                <a:solidFill>
                  <a:schemeClr val="bg1">
                    <a:lumMod val="50000"/>
                    <a:lumOff val="50000"/>
                  </a:schemeClr>
                </a:solidFill>
              </a:rPr>
            </a:br>
            <a:r>
              <a:rPr lang="en-US" sz="2000" dirty="0" smtClean="0">
                <a:solidFill>
                  <a:schemeClr val="bg1">
                    <a:lumMod val="50000"/>
                    <a:lumOff val="50000"/>
                  </a:schemeClr>
                </a:solidFill>
              </a:rPr>
              <a:t>*Causes great Joy/hear others walk in it</a:t>
            </a:r>
            <a:endParaRPr lang="en-US" sz="2000" dirty="0">
              <a:solidFill>
                <a:schemeClr val="bg1">
                  <a:lumMod val="50000"/>
                  <a:lumOff val="50000"/>
                </a:schemeClr>
              </a:solidFill>
            </a:endParaRPr>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smtClean="0">
                <a:solidFill>
                  <a:srgbClr val="2D8537"/>
                </a:solidFill>
              </a:rPr>
              <a:t>John 18:37 </a:t>
            </a:r>
          </a:p>
          <a:p>
            <a:r>
              <a:rPr lang="en-US" b="1" baseline="30000" dirty="0" smtClean="0">
                <a:solidFill>
                  <a:srgbClr val="2D8537"/>
                </a:solidFill>
              </a:rPr>
              <a:t>37 </a:t>
            </a:r>
            <a:r>
              <a:rPr lang="en-US" dirty="0" smtClean="0">
                <a:solidFill>
                  <a:srgbClr val="2D8537"/>
                </a:solidFill>
              </a:rPr>
              <a:t>Therefore Pilate said to Him, “So You are a king?” Jesus answered, “You say </a:t>
            </a:r>
            <a:r>
              <a:rPr lang="en-US" i="1" dirty="0" smtClean="0">
                <a:solidFill>
                  <a:srgbClr val="2D8537"/>
                </a:solidFill>
              </a:rPr>
              <a:t>correctly</a:t>
            </a:r>
            <a:r>
              <a:rPr lang="en-US" dirty="0" smtClean="0">
                <a:solidFill>
                  <a:srgbClr val="2D8537"/>
                </a:solidFill>
              </a:rPr>
              <a:t> that I am a king. For this I have been born, and for this I have come into the world, to testify to the truth. Everyone who is of the truth hears My voice.”</a:t>
            </a:r>
          </a:p>
          <a:p>
            <a:endParaRPr lang="en-US" dirty="0">
              <a:solidFill>
                <a:srgbClr val="2D8537"/>
              </a:solidFill>
            </a:endParaRPr>
          </a:p>
        </p:txBody>
      </p:sp>
      <p:sp>
        <p:nvSpPr>
          <p:cNvPr id="6" name="Title 5"/>
          <p:cNvSpPr>
            <a:spLocks noGrp="1"/>
          </p:cNvSpPr>
          <p:nvPr>
            <p:ph type="title"/>
          </p:nvPr>
        </p:nvSpPr>
        <p:spPr/>
        <p:txBody>
          <a:bodyPr/>
          <a:lstStyle/>
          <a:p>
            <a:endParaRPr lang="en-US" dirty="0"/>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smtClean="0">
                <a:solidFill>
                  <a:srgbClr val="2D8537"/>
                </a:solidFill>
              </a:rPr>
              <a:t>John 18:37 </a:t>
            </a:r>
          </a:p>
          <a:p>
            <a:r>
              <a:rPr lang="en-US" b="1" baseline="30000" dirty="0" smtClean="0">
                <a:solidFill>
                  <a:srgbClr val="EEE2C9"/>
                </a:solidFill>
              </a:rPr>
              <a:t>37 </a:t>
            </a:r>
            <a:r>
              <a:rPr lang="en-US" dirty="0" smtClean="0">
                <a:solidFill>
                  <a:srgbClr val="EEE2C9"/>
                </a:solidFill>
              </a:rPr>
              <a:t>Therefore Pilate said to Him, “So You are a king?” Jesus answered, “You say </a:t>
            </a:r>
            <a:r>
              <a:rPr lang="en-US" i="1" dirty="0" smtClean="0">
                <a:solidFill>
                  <a:srgbClr val="EEE2C9"/>
                </a:solidFill>
              </a:rPr>
              <a:t>correctly</a:t>
            </a:r>
            <a:r>
              <a:rPr lang="en-US" dirty="0" smtClean="0">
                <a:solidFill>
                  <a:srgbClr val="EEE2C9"/>
                </a:solidFill>
              </a:rPr>
              <a:t> that I am a king. For this I have been born, and for this I have come into the world, to testify to the truth. </a:t>
            </a:r>
            <a:r>
              <a:rPr lang="en-US" dirty="0" smtClean="0">
                <a:solidFill>
                  <a:srgbClr val="2D8537"/>
                </a:solidFill>
              </a:rPr>
              <a:t>Everyone who is of the truth hears My voice.”</a:t>
            </a:r>
          </a:p>
          <a:p>
            <a:endParaRPr lang="en-US" dirty="0">
              <a:solidFill>
                <a:srgbClr val="2D8537"/>
              </a:solidFill>
            </a:endParaRPr>
          </a:p>
        </p:txBody>
      </p:sp>
      <p:sp>
        <p:nvSpPr>
          <p:cNvPr id="6" name="Title 5"/>
          <p:cNvSpPr>
            <a:spLocks noGrp="1"/>
          </p:cNvSpPr>
          <p:nvPr>
            <p:ph type="title"/>
          </p:nvPr>
        </p:nvSpPr>
        <p:spPr>
          <a:xfrm>
            <a:off x="5722914" y="0"/>
            <a:ext cx="3421086" cy="6858000"/>
          </a:xfrm>
          <a:solidFill>
            <a:schemeClr val="bg1">
              <a:lumMod val="50000"/>
              <a:lumOff val="50000"/>
            </a:schemeClr>
          </a:solidFill>
        </p:spPr>
        <p:txBody>
          <a:bodyPr>
            <a:normAutofit/>
          </a:bodyPr>
          <a:lstStyle/>
          <a:p>
            <a:r>
              <a:rPr lang="en-US" sz="3200" dirty="0" smtClean="0"/>
              <a:t>Truth</a:t>
            </a:r>
            <a:br>
              <a:rPr lang="en-US" sz="3200" dirty="0" smtClean="0"/>
            </a:br>
            <a:r>
              <a:rPr lang="en-US" sz="3200" dirty="0" smtClean="0"/>
              <a:t/>
            </a:r>
            <a:br>
              <a:rPr lang="en-US" sz="3200" dirty="0" smtClean="0"/>
            </a:br>
            <a:r>
              <a:rPr lang="en-US" sz="2000" dirty="0" smtClean="0"/>
              <a:t>*Jesus testifies to it</a:t>
            </a:r>
            <a:br>
              <a:rPr lang="en-US" sz="2000" dirty="0" smtClean="0"/>
            </a:br>
            <a:r>
              <a:rPr lang="en-US" sz="2000" dirty="0" smtClean="0"/>
              <a:t>*Belong to it/hear Jesus</a:t>
            </a:r>
            <a:br>
              <a:rPr lang="en-US" sz="2000" dirty="0" smtClean="0"/>
            </a:br>
            <a:r>
              <a:rPr lang="en-US" sz="2000" dirty="0" smtClean="0">
                <a:solidFill>
                  <a:schemeClr val="bg1">
                    <a:lumMod val="50000"/>
                    <a:lumOff val="50000"/>
                  </a:schemeClr>
                </a:solidFill>
              </a:rPr>
              <a:t>*We need to love it</a:t>
            </a:r>
            <a:br>
              <a:rPr lang="en-US" sz="2000" dirty="0" smtClean="0">
                <a:solidFill>
                  <a:schemeClr val="bg1">
                    <a:lumMod val="50000"/>
                    <a:lumOff val="50000"/>
                  </a:schemeClr>
                </a:solidFill>
              </a:rPr>
            </a:br>
            <a:r>
              <a:rPr lang="en-US" sz="2000" dirty="0" smtClean="0">
                <a:solidFill>
                  <a:schemeClr val="bg1">
                    <a:lumMod val="50000"/>
                    <a:lumOff val="50000"/>
                  </a:schemeClr>
                </a:solidFill>
              </a:rPr>
              <a:t>*Gain Knowledge of it</a:t>
            </a:r>
            <a:br>
              <a:rPr lang="en-US" sz="2000" dirty="0" smtClean="0">
                <a:solidFill>
                  <a:schemeClr val="bg1">
                    <a:lumMod val="50000"/>
                    <a:lumOff val="50000"/>
                  </a:schemeClr>
                </a:solidFill>
              </a:rPr>
            </a:br>
            <a:r>
              <a:rPr lang="en-US" sz="2000" dirty="0" smtClean="0">
                <a:solidFill>
                  <a:schemeClr val="bg1">
                    <a:lumMod val="50000"/>
                    <a:lumOff val="50000"/>
                  </a:schemeClr>
                </a:solidFill>
              </a:rPr>
              <a:t>*Accurately handle it</a:t>
            </a:r>
            <a:br>
              <a:rPr lang="en-US" sz="2000" dirty="0" smtClean="0">
                <a:solidFill>
                  <a:schemeClr val="bg1">
                    <a:lumMod val="50000"/>
                    <a:lumOff val="50000"/>
                  </a:schemeClr>
                </a:solidFill>
              </a:rPr>
            </a:br>
            <a:r>
              <a:rPr lang="en-US" sz="2000" dirty="0" smtClean="0">
                <a:solidFill>
                  <a:schemeClr val="bg1">
                    <a:lumMod val="50000"/>
                    <a:lumOff val="50000"/>
                  </a:schemeClr>
                </a:solidFill>
              </a:rPr>
              <a:t>*Need to obey it</a:t>
            </a:r>
            <a:br>
              <a:rPr lang="en-US" sz="2000" dirty="0" smtClean="0">
                <a:solidFill>
                  <a:schemeClr val="bg1">
                    <a:lumMod val="50000"/>
                    <a:lumOff val="50000"/>
                  </a:schemeClr>
                </a:solidFill>
              </a:rPr>
            </a:br>
            <a:r>
              <a:rPr lang="en-US" sz="2000" dirty="0" smtClean="0">
                <a:solidFill>
                  <a:schemeClr val="bg1">
                    <a:lumMod val="50000"/>
                    <a:lumOff val="50000"/>
                  </a:schemeClr>
                </a:solidFill>
              </a:rPr>
              <a:t>Need to practice it</a:t>
            </a:r>
            <a:br>
              <a:rPr lang="en-US" sz="2000" dirty="0" smtClean="0">
                <a:solidFill>
                  <a:schemeClr val="bg1">
                    <a:lumMod val="50000"/>
                    <a:lumOff val="50000"/>
                  </a:schemeClr>
                </a:solidFill>
              </a:rPr>
            </a:br>
            <a:r>
              <a:rPr lang="en-US" sz="2000" dirty="0" smtClean="0">
                <a:solidFill>
                  <a:schemeClr val="bg1">
                    <a:lumMod val="50000"/>
                    <a:lumOff val="50000"/>
                  </a:schemeClr>
                </a:solidFill>
              </a:rPr>
              <a:t>*It sets us apart</a:t>
            </a:r>
            <a:br>
              <a:rPr lang="en-US" sz="2000" dirty="0" smtClean="0">
                <a:solidFill>
                  <a:schemeClr val="bg1">
                    <a:lumMod val="50000"/>
                    <a:lumOff val="50000"/>
                  </a:schemeClr>
                </a:solidFill>
              </a:rPr>
            </a:br>
            <a:r>
              <a:rPr lang="en-US" sz="2000" dirty="0" smtClean="0">
                <a:solidFill>
                  <a:schemeClr val="bg1">
                    <a:lumMod val="50000"/>
                    <a:lumOff val="50000"/>
                  </a:schemeClr>
                </a:solidFill>
              </a:rPr>
              <a:t>*No lies are of it</a:t>
            </a:r>
            <a:br>
              <a:rPr lang="en-US" sz="2000" dirty="0" smtClean="0">
                <a:solidFill>
                  <a:schemeClr val="bg1">
                    <a:lumMod val="50000"/>
                    <a:lumOff val="50000"/>
                  </a:schemeClr>
                </a:solidFill>
              </a:rPr>
            </a:br>
            <a:r>
              <a:rPr lang="en-US" sz="2000" dirty="0" smtClean="0">
                <a:solidFill>
                  <a:schemeClr val="bg1">
                    <a:lumMod val="50000"/>
                    <a:lumOff val="50000"/>
                  </a:schemeClr>
                </a:solidFill>
              </a:rPr>
              <a:t>*Devil is against it</a:t>
            </a:r>
            <a:br>
              <a:rPr lang="en-US" sz="2000" dirty="0" smtClean="0">
                <a:solidFill>
                  <a:schemeClr val="bg1">
                    <a:lumMod val="50000"/>
                    <a:lumOff val="50000"/>
                  </a:schemeClr>
                </a:solidFill>
              </a:rPr>
            </a:br>
            <a:r>
              <a:rPr lang="en-US" sz="2000" dirty="0" smtClean="0">
                <a:solidFill>
                  <a:schemeClr val="bg1">
                    <a:lumMod val="50000"/>
                    <a:lumOff val="50000"/>
                  </a:schemeClr>
                </a:solidFill>
              </a:rPr>
              <a:t>*We are not to change it</a:t>
            </a:r>
            <a:br>
              <a:rPr lang="en-US" sz="2000" dirty="0" smtClean="0">
                <a:solidFill>
                  <a:schemeClr val="bg1">
                    <a:lumMod val="50000"/>
                    <a:lumOff val="50000"/>
                  </a:schemeClr>
                </a:solidFill>
              </a:rPr>
            </a:br>
            <a:r>
              <a:rPr lang="en-US" sz="2000" dirty="0" smtClean="0">
                <a:solidFill>
                  <a:schemeClr val="bg1">
                    <a:lumMod val="50000"/>
                    <a:lumOff val="50000"/>
                  </a:schemeClr>
                </a:solidFill>
              </a:rPr>
              <a:t>*Acknowledge it &amp; Repent</a:t>
            </a:r>
            <a:br>
              <a:rPr lang="en-US" sz="2000" dirty="0" smtClean="0">
                <a:solidFill>
                  <a:schemeClr val="bg1">
                    <a:lumMod val="50000"/>
                    <a:lumOff val="50000"/>
                  </a:schemeClr>
                </a:solidFill>
              </a:rPr>
            </a:br>
            <a:r>
              <a:rPr lang="en-US" sz="2000" dirty="0" smtClean="0">
                <a:solidFill>
                  <a:schemeClr val="bg1">
                    <a:lumMod val="50000"/>
                    <a:lumOff val="50000"/>
                  </a:schemeClr>
                </a:solidFill>
              </a:rPr>
              <a:t>*Can be a obstacle to it</a:t>
            </a:r>
            <a:br>
              <a:rPr lang="en-US" sz="2000" dirty="0" smtClean="0">
                <a:solidFill>
                  <a:schemeClr val="bg1">
                    <a:lumMod val="50000"/>
                    <a:lumOff val="50000"/>
                  </a:schemeClr>
                </a:solidFill>
              </a:rPr>
            </a:br>
            <a:r>
              <a:rPr lang="en-US" sz="2000" dirty="0" smtClean="0">
                <a:solidFill>
                  <a:schemeClr val="bg1">
                    <a:lumMod val="50000"/>
                    <a:lumOff val="50000"/>
                  </a:schemeClr>
                </a:solidFill>
              </a:rPr>
              <a:t>*Church must support it</a:t>
            </a:r>
            <a:br>
              <a:rPr lang="en-US" sz="2000" dirty="0" smtClean="0">
                <a:solidFill>
                  <a:schemeClr val="bg1">
                    <a:lumMod val="50000"/>
                    <a:lumOff val="50000"/>
                  </a:schemeClr>
                </a:solidFill>
              </a:rPr>
            </a:br>
            <a:r>
              <a:rPr lang="en-US" sz="2000" dirty="0" smtClean="0">
                <a:solidFill>
                  <a:schemeClr val="bg1">
                    <a:lumMod val="50000"/>
                    <a:lumOff val="50000"/>
                  </a:schemeClr>
                </a:solidFill>
              </a:rPr>
              <a:t>*Causes great Joy/hear others walk in it</a:t>
            </a:r>
            <a:endParaRPr lang="en-US" sz="1100" dirty="0">
              <a:solidFill>
                <a:schemeClr val="bg1">
                  <a:lumMod val="50000"/>
                  <a:lumOff val="50000"/>
                </a:schemeClr>
              </a:solidFill>
            </a:endParaRPr>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smtClean="0">
                <a:solidFill>
                  <a:srgbClr val="00B050"/>
                </a:solidFill>
              </a:rPr>
              <a:t>2 Thessalonians 2:10 </a:t>
            </a:r>
          </a:p>
          <a:p>
            <a:r>
              <a:rPr lang="en-US" b="1" baseline="30000" dirty="0" smtClean="0">
                <a:solidFill>
                  <a:srgbClr val="00B050"/>
                </a:solidFill>
              </a:rPr>
              <a:t>10 </a:t>
            </a:r>
            <a:r>
              <a:rPr lang="en-US" dirty="0" smtClean="0">
                <a:solidFill>
                  <a:srgbClr val="00B050"/>
                </a:solidFill>
              </a:rPr>
              <a:t>and with all the deception of wickedness for those who perish, because they did not receive the love of the truth so as to be saved</a:t>
            </a:r>
            <a:r>
              <a:rPr lang="en-US" dirty="0" smtClean="0">
                <a:solidFill>
                  <a:srgbClr val="00B050"/>
                </a:solidFill>
              </a:rPr>
              <a:t>.</a:t>
            </a:r>
          </a:p>
          <a:p>
            <a:r>
              <a:rPr lang="en-US" dirty="0" smtClean="0">
                <a:solidFill>
                  <a:srgbClr val="00B050"/>
                </a:solidFill>
              </a:rPr>
              <a:t>(Page 989)</a:t>
            </a:r>
            <a:endParaRPr lang="en-US" dirty="0" smtClean="0">
              <a:solidFill>
                <a:srgbClr val="00B050"/>
              </a:solidFill>
            </a:endParaRPr>
          </a:p>
          <a:p>
            <a:endParaRPr lang="en-US" dirty="0">
              <a:solidFill>
                <a:srgbClr val="2D8537"/>
              </a:solidFill>
            </a:endParaRPr>
          </a:p>
        </p:txBody>
      </p:sp>
      <p:sp>
        <p:nvSpPr>
          <p:cNvPr id="6" name="Title 5"/>
          <p:cNvSpPr>
            <a:spLocks noGrp="1"/>
          </p:cNvSpPr>
          <p:nvPr>
            <p:ph type="title"/>
          </p:nvPr>
        </p:nvSpPr>
        <p:spPr>
          <a:xfrm>
            <a:off x="5875698" y="0"/>
            <a:ext cx="3268301" cy="6857999"/>
          </a:xfrm>
        </p:spPr>
        <p:txBody>
          <a:bodyPr/>
          <a:lstStyle/>
          <a:p>
            <a:endParaRPr lang="en-US" dirty="0"/>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smtClean="0">
                <a:solidFill>
                  <a:srgbClr val="00B050"/>
                </a:solidFill>
              </a:rPr>
              <a:t>2 Thessalonians 2:10 </a:t>
            </a:r>
          </a:p>
          <a:p>
            <a:r>
              <a:rPr lang="en-US" b="1" baseline="30000" dirty="0" smtClean="0">
                <a:solidFill>
                  <a:srgbClr val="EEE5D0"/>
                </a:solidFill>
              </a:rPr>
              <a:t>10 </a:t>
            </a:r>
            <a:r>
              <a:rPr lang="en-US" dirty="0" smtClean="0">
                <a:solidFill>
                  <a:srgbClr val="EEE5D0"/>
                </a:solidFill>
              </a:rPr>
              <a:t>and with all the deception of wickedness for those who perish, because </a:t>
            </a:r>
            <a:r>
              <a:rPr lang="en-US" dirty="0" smtClean="0">
                <a:solidFill>
                  <a:srgbClr val="00B050"/>
                </a:solidFill>
              </a:rPr>
              <a:t>they did not receive the love of the truth so as to be saved.</a:t>
            </a:r>
          </a:p>
          <a:p>
            <a:endParaRPr lang="en-US" dirty="0">
              <a:solidFill>
                <a:srgbClr val="2D8537"/>
              </a:solidFill>
            </a:endParaRPr>
          </a:p>
        </p:txBody>
      </p:sp>
      <p:sp>
        <p:nvSpPr>
          <p:cNvPr id="6" name="Title 5"/>
          <p:cNvSpPr>
            <a:spLocks noGrp="1"/>
          </p:cNvSpPr>
          <p:nvPr>
            <p:ph type="title"/>
          </p:nvPr>
        </p:nvSpPr>
        <p:spPr>
          <a:xfrm>
            <a:off x="5722913" y="0"/>
            <a:ext cx="3421086" cy="6858000"/>
          </a:xfrm>
          <a:solidFill>
            <a:schemeClr val="bg1">
              <a:lumMod val="50000"/>
              <a:lumOff val="50000"/>
            </a:schemeClr>
          </a:solidFill>
        </p:spPr>
        <p:txBody>
          <a:bodyPr>
            <a:noAutofit/>
          </a:bodyPr>
          <a:lstStyle/>
          <a:p>
            <a:r>
              <a:rPr lang="en-US" sz="3200" dirty="0" smtClean="0"/>
              <a:t>Truth</a:t>
            </a:r>
            <a:br>
              <a:rPr lang="en-US" sz="3200" dirty="0" smtClean="0"/>
            </a:br>
            <a:r>
              <a:rPr lang="en-US" sz="3200" dirty="0" smtClean="0"/>
              <a:t/>
            </a:r>
            <a:br>
              <a:rPr lang="en-US" sz="3200" dirty="0" smtClean="0"/>
            </a:br>
            <a:r>
              <a:rPr lang="en-US" sz="2000" dirty="0" smtClean="0"/>
              <a:t>*Jesus testifies to it</a:t>
            </a:r>
            <a:br>
              <a:rPr lang="en-US" sz="2000" dirty="0" smtClean="0"/>
            </a:br>
            <a:r>
              <a:rPr lang="en-US" sz="2000" dirty="0" smtClean="0"/>
              <a:t>*Belong to it/hear Jesus</a:t>
            </a:r>
            <a:br>
              <a:rPr lang="en-US" sz="2000" dirty="0" smtClean="0"/>
            </a:br>
            <a:r>
              <a:rPr lang="en-US" sz="2000" dirty="0" smtClean="0"/>
              <a:t>*We need to love it</a:t>
            </a:r>
            <a:br>
              <a:rPr lang="en-US" sz="2000" dirty="0" smtClean="0"/>
            </a:br>
            <a:r>
              <a:rPr lang="en-US" sz="2000" dirty="0" smtClean="0">
                <a:solidFill>
                  <a:schemeClr val="bg1">
                    <a:lumMod val="50000"/>
                    <a:lumOff val="50000"/>
                  </a:schemeClr>
                </a:solidFill>
              </a:rPr>
              <a:t>*Gain Knowledge of it</a:t>
            </a:r>
            <a:br>
              <a:rPr lang="en-US" sz="2000" dirty="0" smtClean="0">
                <a:solidFill>
                  <a:schemeClr val="bg1">
                    <a:lumMod val="50000"/>
                    <a:lumOff val="50000"/>
                  </a:schemeClr>
                </a:solidFill>
              </a:rPr>
            </a:br>
            <a:r>
              <a:rPr lang="en-US" sz="2000" dirty="0" smtClean="0">
                <a:solidFill>
                  <a:schemeClr val="bg1">
                    <a:lumMod val="50000"/>
                    <a:lumOff val="50000"/>
                  </a:schemeClr>
                </a:solidFill>
              </a:rPr>
              <a:t>*Accurately handle it</a:t>
            </a:r>
            <a:br>
              <a:rPr lang="en-US" sz="2000" dirty="0" smtClean="0">
                <a:solidFill>
                  <a:schemeClr val="bg1">
                    <a:lumMod val="50000"/>
                    <a:lumOff val="50000"/>
                  </a:schemeClr>
                </a:solidFill>
              </a:rPr>
            </a:br>
            <a:r>
              <a:rPr lang="en-US" sz="2000" dirty="0" smtClean="0">
                <a:solidFill>
                  <a:schemeClr val="bg1">
                    <a:lumMod val="50000"/>
                    <a:lumOff val="50000"/>
                  </a:schemeClr>
                </a:solidFill>
              </a:rPr>
              <a:t>*Need to obey it</a:t>
            </a:r>
            <a:br>
              <a:rPr lang="en-US" sz="2000" dirty="0" smtClean="0">
                <a:solidFill>
                  <a:schemeClr val="bg1">
                    <a:lumMod val="50000"/>
                    <a:lumOff val="50000"/>
                  </a:schemeClr>
                </a:solidFill>
              </a:rPr>
            </a:br>
            <a:r>
              <a:rPr lang="en-US" sz="2000" dirty="0" smtClean="0">
                <a:solidFill>
                  <a:schemeClr val="bg1">
                    <a:lumMod val="50000"/>
                    <a:lumOff val="50000"/>
                  </a:schemeClr>
                </a:solidFill>
              </a:rPr>
              <a:t>Need to practice it</a:t>
            </a:r>
            <a:br>
              <a:rPr lang="en-US" sz="2000" dirty="0" smtClean="0">
                <a:solidFill>
                  <a:schemeClr val="bg1">
                    <a:lumMod val="50000"/>
                    <a:lumOff val="50000"/>
                  </a:schemeClr>
                </a:solidFill>
              </a:rPr>
            </a:br>
            <a:r>
              <a:rPr lang="en-US" sz="2000" dirty="0" smtClean="0">
                <a:solidFill>
                  <a:schemeClr val="bg1">
                    <a:lumMod val="50000"/>
                    <a:lumOff val="50000"/>
                  </a:schemeClr>
                </a:solidFill>
              </a:rPr>
              <a:t>*It sets us apart</a:t>
            </a:r>
            <a:br>
              <a:rPr lang="en-US" sz="2000" dirty="0" smtClean="0">
                <a:solidFill>
                  <a:schemeClr val="bg1">
                    <a:lumMod val="50000"/>
                    <a:lumOff val="50000"/>
                  </a:schemeClr>
                </a:solidFill>
              </a:rPr>
            </a:br>
            <a:r>
              <a:rPr lang="en-US" sz="2000" dirty="0" smtClean="0">
                <a:solidFill>
                  <a:schemeClr val="bg1">
                    <a:lumMod val="50000"/>
                    <a:lumOff val="50000"/>
                  </a:schemeClr>
                </a:solidFill>
              </a:rPr>
              <a:t>*No lies are of it</a:t>
            </a:r>
            <a:br>
              <a:rPr lang="en-US" sz="2000" dirty="0" smtClean="0">
                <a:solidFill>
                  <a:schemeClr val="bg1">
                    <a:lumMod val="50000"/>
                    <a:lumOff val="50000"/>
                  </a:schemeClr>
                </a:solidFill>
              </a:rPr>
            </a:br>
            <a:r>
              <a:rPr lang="en-US" sz="2000" dirty="0" smtClean="0">
                <a:solidFill>
                  <a:schemeClr val="bg1">
                    <a:lumMod val="50000"/>
                    <a:lumOff val="50000"/>
                  </a:schemeClr>
                </a:solidFill>
              </a:rPr>
              <a:t>*Devil is against it</a:t>
            </a:r>
            <a:br>
              <a:rPr lang="en-US" sz="2000" dirty="0" smtClean="0">
                <a:solidFill>
                  <a:schemeClr val="bg1">
                    <a:lumMod val="50000"/>
                    <a:lumOff val="50000"/>
                  </a:schemeClr>
                </a:solidFill>
              </a:rPr>
            </a:br>
            <a:r>
              <a:rPr lang="en-US" sz="2000" dirty="0" smtClean="0">
                <a:solidFill>
                  <a:schemeClr val="bg1">
                    <a:lumMod val="50000"/>
                    <a:lumOff val="50000"/>
                  </a:schemeClr>
                </a:solidFill>
              </a:rPr>
              <a:t>*We are not to change it</a:t>
            </a:r>
            <a:br>
              <a:rPr lang="en-US" sz="2000" dirty="0" smtClean="0">
                <a:solidFill>
                  <a:schemeClr val="bg1">
                    <a:lumMod val="50000"/>
                    <a:lumOff val="50000"/>
                  </a:schemeClr>
                </a:solidFill>
              </a:rPr>
            </a:br>
            <a:r>
              <a:rPr lang="en-US" sz="2000" dirty="0" smtClean="0">
                <a:solidFill>
                  <a:schemeClr val="bg1">
                    <a:lumMod val="50000"/>
                    <a:lumOff val="50000"/>
                  </a:schemeClr>
                </a:solidFill>
              </a:rPr>
              <a:t>*Acknowledge it &amp; Repent</a:t>
            </a:r>
            <a:br>
              <a:rPr lang="en-US" sz="2000" dirty="0" smtClean="0">
                <a:solidFill>
                  <a:schemeClr val="bg1">
                    <a:lumMod val="50000"/>
                    <a:lumOff val="50000"/>
                  </a:schemeClr>
                </a:solidFill>
              </a:rPr>
            </a:br>
            <a:r>
              <a:rPr lang="en-US" sz="2000" dirty="0" smtClean="0">
                <a:solidFill>
                  <a:schemeClr val="bg1">
                    <a:lumMod val="50000"/>
                    <a:lumOff val="50000"/>
                  </a:schemeClr>
                </a:solidFill>
              </a:rPr>
              <a:t>*Can be a obstacle to it</a:t>
            </a:r>
            <a:br>
              <a:rPr lang="en-US" sz="2000" dirty="0" smtClean="0">
                <a:solidFill>
                  <a:schemeClr val="bg1">
                    <a:lumMod val="50000"/>
                    <a:lumOff val="50000"/>
                  </a:schemeClr>
                </a:solidFill>
              </a:rPr>
            </a:br>
            <a:r>
              <a:rPr lang="en-US" sz="2000" dirty="0" smtClean="0">
                <a:solidFill>
                  <a:schemeClr val="bg1">
                    <a:lumMod val="50000"/>
                    <a:lumOff val="50000"/>
                  </a:schemeClr>
                </a:solidFill>
              </a:rPr>
              <a:t>*Church must support it</a:t>
            </a:r>
            <a:br>
              <a:rPr lang="en-US" sz="2000" dirty="0" smtClean="0">
                <a:solidFill>
                  <a:schemeClr val="bg1">
                    <a:lumMod val="50000"/>
                    <a:lumOff val="50000"/>
                  </a:schemeClr>
                </a:solidFill>
              </a:rPr>
            </a:br>
            <a:r>
              <a:rPr lang="en-US" sz="2000" dirty="0" smtClean="0">
                <a:solidFill>
                  <a:schemeClr val="bg1">
                    <a:lumMod val="50000"/>
                    <a:lumOff val="50000"/>
                  </a:schemeClr>
                </a:solidFill>
              </a:rPr>
              <a:t>*Causes great Joy/hear others walk in it</a:t>
            </a:r>
            <a:endParaRPr lang="en-US" sz="2000" dirty="0">
              <a:solidFill>
                <a:schemeClr val="bg1">
                  <a:lumMod val="50000"/>
                  <a:lumOff val="50000"/>
                </a:schemeClr>
              </a:solidFill>
            </a:endParaRPr>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smtClean="0">
                <a:solidFill>
                  <a:srgbClr val="2D8537"/>
                </a:solidFill>
              </a:rPr>
              <a:t>2 Timothy 3:6-7 </a:t>
            </a:r>
          </a:p>
          <a:p>
            <a:r>
              <a:rPr lang="en-US" b="1" baseline="30000" dirty="0" smtClean="0">
                <a:solidFill>
                  <a:srgbClr val="2D8537"/>
                </a:solidFill>
              </a:rPr>
              <a:t>6 </a:t>
            </a:r>
            <a:r>
              <a:rPr lang="en-US" dirty="0" smtClean="0">
                <a:solidFill>
                  <a:srgbClr val="2D8537"/>
                </a:solidFill>
              </a:rPr>
              <a:t>For among them are those who enter into households and captivate weak women weighed down with sins, led on by various impulses,</a:t>
            </a:r>
            <a:r>
              <a:rPr lang="en-US" b="1" baseline="30000" dirty="0" smtClean="0">
                <a:solidFill>
                  <a:srgbClr val="2D8537"/>
                </a:solidFill>
              </a:rPr>
              <a:t>7 </a:t>
            </a:r>
            <a:r>
              <a:rPr lang="en-US" dirty="0" smtClean="0">
                <a:solidFill>
                  <a:srgbClr val="2D8537"/>
                </a:solidFill>
              </a:rPr>
              <a:t>always learning and never able to come to the knowledge of the truth</a:t>
            </a:r>
            <a:r>
              <a:rPr lang="en-US" dirty="0" smtClean="0">
                <a:solidFill>
                  <a:srgbClr val="2D8537"/>
                </a:solidFill>
              </a:rPr>
              <a:t>.</a:t>
            </a:r>
          </a:p>
          <a:p>
            <a:r>
              <a:rPr lang="en-US" dirty="0" smtClean="0">
                <a:solidFill>
                  <a:srgbClr val="2D8537"/>
                </a:solidFill>
              </a:rPr>
              <a:t>(Page 996)</a:t>
            </a:r>
            <a:endParaRPr lang="en-US" dirty="0" smtClean="0">
              <a:solidFill>
                <a:srgbClr val="2D8537"/>
              </a:solidFill>
            </a:endParaRPr>
          </a:p>
          <a:p>
            <a:endParaRPr lang="en-US" dirty="0">
              <a:solidFill>
                <a:srgbClr val="2D8537"/>
              </a:solidFill>
            </a:endParaRPr>
          </a:p>
        </p:txBody>
      </p:sp>
      <p:sp>
        <p:nvSpPr>
          <p:cNvPr id="6" name="Title 5"/>
          <p:cNvSpPr>
            <a:spLocks noGrp="1"/>
          </p:cNvSpPr>
          <p:nvPr>
            <p:ph type="title"/>
          </p:nvPr>
        </p:nvSpPr>
        <p:spPr/>
        <p:txBody>
          <a:bodyPr/>
          <a:lstStyle/>
          <a:p>
            <a:endParaRPr lang="en-US" dirty="0"/>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6652</TotalTime>
  <Words>3504</Words>
  <Application>Microsoft Office PowerPoint</Application>
  <PresentationFormat>On-screen Show (4:3)</PresentationFormat>
  <Paragraphs>141</Paragraphs>
  <Slides>35</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Adelle-Regular</vt:lpstr>
      <vt:lpstr>Apple Chancery</vt:lpstr>
      <vt:lpstr>Arial</vt:lpstr>
      <vt:lpstr>Calibri</vt:lpstr>
      <vt:lpstr>Georgia</vt:lpstr>
      <vt:lpstr>Wingdings</vt:lpstr>
      <vt:lpstr>Default</vt:lpstr>
      <vt:lpstr>Truth</vt:lpstr>
      <vt:lpstr>PowerPoint Presentation</vt:lpstr>
      <vt:lpstr>PowerPoint Presentation</vt:lpstr>
      <vt:lpstr>Truth  *Jesus testifies to it *Belong to it/hear Jesus *We need to love it *Gain Knowledge of it *Accurately handle it *Need to obey it Need to practice it *It sets us apart *No lies are of it *Devil is against it *We are not to change it *Acknowledge it &amp; Repent *Can be a obstacle to it *Church must support it *Causes great Joy/hear others walk in it</vt:lpstr>
      <vt:lpstr>PowerPoint Presentation</vt:lpstr>
      <vt:lpstr>Truth  *Jesus testifies to it *Belong to it/hear Jesus *We need to love it *Gain Knowledge of it *Accurately handle it *Need to obey it Need to practice it *It sets us apart *No lies are of it *Devil is against it *We are not to change it *Acknowledge it &amp; Repent *Can be a obstacle to it *Church must support it *Causes great Joy/hear others walk in it</vt:lpstr>
      <vt:lpstr>PowerPoint Presentation</vt:lpstr>
      <vt:lpstr>Truth  *Jesus testifies to it *Belong to it/hear Jesus *We need to love it *Gain Knowledge of it *Accurately handle it *Need to obey it Need to practice it *It sets us apart *No lies are of it *Devil is against it *We are not to change it *Acknowledge it &amp; Repent *Can be a obstacle to it *Church must support it *Causes great Joy/hear others walk in it</vt:lpstr>
      <vt:lpstr>PowerPoint Presentation</vt:lpstr>
      <vt:lpstr>Truth  *Jesus testifies to it *Belong to it/hear Jesus *We need to love it *Gain Knowledge of it *Accurately handle it *Need to obey it Need to practice it *It sets us apart *No lies are of it *Devil is against it *We are not to change it *Acknowledge it &amp; Repent *Can be a obstacle to it *Church must support it *Causes great Joy/hear others walk in it</vt:lpstr>
      <vt:lpstr>PowerPoint Presentation</vt:lpstr>
      <vt:lpstr>Truth  *Jesus testifies to it *Belong to it/hear Jesus *We need to love it *Gain Knowledge of it *Accurately handle it *Need to obey it Need to practice it *It sets us apart *No lies are of it *Devil is against it *We are not to change it *Acknowledge it &amp; Repent *Can be a obstacle to it *Church must support it *Causes great Joy/hear others walk in it</vt:lpstr>
      <vt:lpstr>PowerPoint Presentation</vt:lpstr>
      <vt:lpstr>Truth  *Jesus testifies to it *Belong to it/hear Jesus *We need to love it *Gain Knowledge of it *Accurately handle it *Need to obey it *Need to practice it *It sets us apart *No lies are of it *Devil is against it *We are not to change it *Acknowledge it &amp; Repent *Can be a obstacle to it *Church must support it *Causes great Joy/hear others walk in it</vt:lpstr>
      <vt:lpstr>PowerPoint Presentation</vt:lpstr>
      <vt:lpstr>Truth  *Jesus testifies to it *Belong to it/hear Jesus *We need to love it *Gain Knowledge of it *Accurately handle it *Need to obey it *Need to practice it *It sets us apart *No lies are of it *Devil is against it *We are not to change it *Acknowledge it &amp; Repent *Can be a obstacle to it *Church must support it *Causes great Joy/hear others walk in it</vt:lpstr>
      <vt:lpstr>PowerPoint Presentation</vt:lpstr>
      <vt:lpstr>Truth  *Jesus testifies to it *Belong to it/hear Jesus *We need to love it *Gain Knowledge of it *Accurately handle it *Need to obey it *Need to practice it *It sets us apart *No lies are of it *Devil is against it *We are not to change it *Acknowledge it &amp; Repent *Can be a obstacle to it *Church must support it *Causes great Joy/hear others walk in it</vt:lpstr>
      <vt:lpstr>PowerPoint Presentation</vt:lpstr>
      <vt:lpstr>Truth  *Jesus testifies to it *Belong to it/hear Jesus *We need to love it *Gain Knowledge of it *Accurately handle it *Need to obey it *Need to practice it *It sets us apart *No lies are of it *Devil is against it *We are not to change it *Acknowledge it &amp; Repent *Can be a obstacle to it *Church must support it *Causes great Joy/hear others walk in it</vt:lpstr>
      <vt:lpstr>PowerPoint Presentation</vt:lpstr>
      <vt:lpstr>Truth  *Jesus testifies to it *Belong to it/hear Jesus *We need to love it *Gain Knowledge of it *Accurately handle it *Need to obey it *Need to practice it *It sets us apart *No lies are of it *Devil is against it *We are not to change it *Acknowledge it &amp; Repent *Can be a obstacle to it *Church must support it *Causes great Joy/hear others walk in it</vt:lpstr>
      <vt:lpstr>PowerPoint Presentation</vt:lpstr>
      <vt:lpstr>Truth  *Jesus testifies to it *Belong to it/hear Jesus *We need to love it *Gain Knowledge of it *Accurately handle it *Need to obey it *Need to practice it *It sets us apart *No lies are of it *Devil is against it *We are not to change it *Acknowledge it &amp; Repent *Can be a obstacle to it *Church must support it *Causes great Joy/hear others walk in it</vt:lpstr>
      <vt:lpstr>PowerPoint Presentation</vt:lpstr>
      <vt:lpstr>Truth  *Jesus testifies to it *Belong to it/hear Jesus *We need to love it *Gain Knowledge of it *Accurately handle it *Need to obey it *Need to practice it *It sets us apart *No lies are of it *Devil is against it *We are not to change it *Acknowledge it &amp; Repent *Can be a obstacle to it *Church must support it *Causes great Joy/hear others walk in it</vt:lpstr>
      <vt:lpstr>PowerPoint Presentation</vt:lpstr>
      <vt:lpstr>Truth  *Jesus testifies to it *Belong to it/hear Jesus *We need to love it *Gain Knowledge of it *Accurately handle it *Need to obey it *Need to practice it *It sets us apart *No lies are of it *Devil is against it *We are not to change it *Acknowledge it &amp; Repent *Can be a obstacle to it *Church must support it *Causes great Joy/hear others walk in it</vt:lpstr>
      <vt:lpstr>PowerPoint Presentation</vt:lpstr>
      <vt:lpstr>Truth  *Jesus testifies to it *Belong to it/hear Jesus *We need to love it *Gain Knowledge of it *Accurately handle it *Need to obey it *Need to practice it *It sets us apart *No lies are of it *Devil is against it *We are not to change it *Acknowledge it &amp; Repent *Can be a obstacle to it *Church must support it *Causes great Joy/hear others walk in it</vt:lpstr>
      <vt:lpstr>PowerPoint Presentation</vt:lpstr>
      <vt:lpstr>PowerPoint Presentation</vt:lpstr>
      <vt:lpstr>Truth  *Jesus testifies to it *Belong to it/hear Jesus *We need to love it *Gain Knowledge of it *Accurately handle it *Need to obey it *Need to practice it *It sets us apart *No lies are of it *Devil is against it *We are not to change it *Acknowledge it &amp; Repent *Can be a obstacle to it *Church must support it *Causes great Joy/hear others walk in it</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TROY SAMONS</cp:lastModifiedBy>
  <cp:revision>119</cp:revision>
  <dcterms:created xsi:type="dcterms:W3CDTF">2014-03-26T14:03:34Z</dcterms:created>
  <dcterms:modified xsi:type="dcterms:W3CDTF">2021-08-01T11:48:13Z</dcterms:modified>
</cp:coreProperties>
</file>