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png" ContentType="image/png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8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8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rcRect l="5496" t="0" r="5610" b="0"/>
          <a:stretch/>
        </p:blipFill>
        <p:spPr>
          <a:xfrm>
            <a:off x="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504000" y="301320"/>
            <a:ext cx="907128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5870" spc="165" strike="noStrike">
                <a:solidFill>
                  <a:srgbClr val="fff5ce"/>
                </a:solidFill>
                <a:latin typeface="Arial Black"/>
              </a:rPr>
              <a:t>The Love Feast?</a:t>
            </a:r>
            <a:endParaRPr b="0" lang="en-US" sz="587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301320"/>
            <a:ext cx="907128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5870" spc="-1" strike="noStrike">
                <a:latin typeface="Georgia"/>
              </a:rPr>
              <a:t>What Is The Love Feast?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04000" y="176868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latin typeface="Arial"/>
              </a:rPr>
              <a:t>Only one or two passages speak to this.</a:t>
            </a:r>
            <a:endParaRPr b="0" lang="en-US" sz="40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Arial"/>
              <a:buChar char="−"/>
            </a:pPr>
            <a:r>
              <a:rPr b="0" lang="en-US" sz="3600" spc="-1" strike="noStrike">
                <a:latin typeface="Arial"/>
              </a:rPr>
              <a:t>Jude 12-13</a:t>
            </a:r>
            <a:endParaRPr b="0" lang="en-US" sz="36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Arial"/>
              <a:buChar char="−"/>
            </a:pPr>
            <a:r>
              <a:rPr b="0" lang="en-US" sz="3600" spc="-1" strike="noStrike">
                <a:latin typeface="Arial"/>
              </a:rPr>
              <a:t>2 Peter 2:12-15</a:t>
            </a:r>
            <a:endParaRPr b="0" lang="en-US" sz="3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latin typeface="Arial"/>
              </a:rPr>
              <a:t>The other text that is appealed to is 1 Corinthians 11:17ff.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86040"/>
            <a:ext cx="9235080" cy="16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5870" spc="-1" strike="noStrike">
                <a:latin typeface="Georgia"/>
              </a:rPr>
              <a:t>Where Does This Leave Us?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04000" y="1768680"/>
            <a:ext cx="9071280" cy="508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latin typeface="Arial"/>
              </a:rPr>
              <a:t>Is there more evidence?</a:t>
            </a:r>
            <a:endParaRPr b="0" lang="en-US" sz="40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Arial"/>
              <a:buChar char="−"/>
            </a:pPr>
            <a:r>
              <a:rPr b="0" lang="en-US" sz="3600" spc="-1" strike="noStrike">
                <a:latin typeface="Arial"/>
              </a:rPr>
              <a:t>Early Christians?</a:t>
            </a:r>
            <a:endParaRPr b="0" lang="en-US" sz="36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Arial"/>
              <a:buChar char="−"/>
            </a:pPr>
            <a:r>
              <a:rPr b="0" lang="en-US" sz="3600" spc="-1" strike="noStrike">
                <a:latin typeface="Arial"/>
              </a:rPr>
              <a:t>Biblical Scholarship?</a:t>
            </a:r>
            <a:endParaRPr b="0" lang="en-US" sz="3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New Testament worship is simple and spiritual. (John 4:23-24)</a:t>
            </a:r>
            <a:endParaRPr b="0" lang="en-US" sz="3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There are two kinds of meals established in the New Testament. (Luke 22:14ff; Acts 2:46)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4000" y="301320"/>
            <a:ext cx="907128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5870" spc="-1" strike="noStrike">
                <a:latin typeface="Georgia"/>
              </a:rPr>
              <a:t>In Conclusion...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04000" y="176868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70" spc="-1" strike="noStrike">
                <a:latin typeface="Arial"/>
              </a:rPr>
              <a:t>We need to be careful about leaping to conclusions.</a:t>
            </a:r>
            <a:endParaRPr b="0" lang="en-US" sz="427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70" spc="-1" strike="noStrike">
                <a:latin typeface="Arial"/>
              </a:rPr>
              <a:t>Christians </a:t>
            </a:r>
            <a:r>
              <a:rPr b="0" i="1" lang="en-US" sz="4270" spc="-1" strike="noStrike">
                <a:latin typeface="Arial"/>
              </a:rPr>
              <a:t>do</a:t>
            </a:r>
            <a:r>
              <a:rPr b="0" lang="en-US" sz="4270" spc="-1" strike="noStrike">
                <a:latin typeface="Arial"/>
              </a:rPr>
              <a:t> need to be together!</a:t>
            </a:r>
            <a:endParaRPr b="0" lang="en-US" sz="427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Arial"/>
              <a:buChar char="−"/>
            </a:pPr>
            <a:r>
              <a:rPr b="0" lang="en-US" sz="3730" spc="-1" strike="noStrike">
                <a:latin typeface="Arial"/>
              </a:rPr>
              <a:t>In Worship</a:t>
            </a:r>
            <a:endParaRPr b="0" lang="en-US" sz="373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Arial"/>
              <a:buChar char="−"/>
            </a:pPr>
            <a:r>
              <a:rPr b="0" lang="en-US" sz="3730" spc="-1" strike="noStrike">
                <a:latin typeface="Arial"/>
              </a:rPr>
              <a:t>Outside of Worship</a:t>
            </a:r>
            <a:endParaRPr b="0" lang="en-US" sz="373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70" spc="-1" strike="noStrike">
                <a:latin typeface="Arial"/>
              </a:rPr>
              <a:t>Colossians 3:17</a:t>
            </a:r>
            <a:endParaRPr b="0" lang="en-US" sz="427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2021-08-15T07:38:03Z</dcterms:created>
  <dc:creator/>
  <dc:description/>
  <dc:language>en-US</dc:language>
  <cp:lastModifiedBy/>
  <dcterms:modified xsi:type="dcterms:W3CDTF">2021-08-15T08:11:02Z</dcterms:modified>
  <cp:revision>3</cp:revision>
  <dc:subject/>
  <dc:title/>
</cp:coreProperties>
</file>