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5870" spc="-1" strike="noStrike">
                <a:latin typeface="Arial"/>
              </a:rPr>
              <a:t>Click to edit the title text format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Click to edit the outline text </a:t>
            </a:r>
            <a:r>
              <a:rPr b="0" lang="en-US" sz="4270" spc="-1" strike="noStrike">
                <a:latin typeface="Arial"/>
              </a:rPr>
              <a:t>format</a:t>
            </a:r>
            <a:endParaRPr b="0" lang="en-US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730" spc="-1" strike="noStrike">
                <a:latin typeface="Arial"/>
              </a:rPr>
              <a:t>Second Outline Level</a:t>
            </a:r>
            <a:endParaRPr b="0" lang="en-US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Third Outline Level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70" spc="-1" strike="noStrike">
                <a:latin typeface="Arial"/>
              </a:rPr>
              <a:t>Fourth Outline Level</a:t>
            </a:r>
            <a:endParaRPr b="0" lang="en-US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Fifth Outline Level</a:t>
            </a:r>
            <a:endParaRPr b="0" lang="en-US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Sixth Outline Level</a:t>
            </a:r>
            <a:endParaRPr b="0" lang="en-US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Seventh Outline Level</a:t>
            </a:r>
            <a:endParaRPr b="0" lang="en-US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3FED485-7374-457E-8424-D6040C8F5EC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-1800" y="-5400"/>
            <a:ext cx="1007964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rcRect l="6005" t="0" r="0" b="9211"/>
          <a:stretch/>
        </p:blipFill>
        <p:spPr>
          <a:xfrm>
            <a:off x="-365760" y="-5400"/>
            <a:ext cx="10443600" cy="756540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en-US" sz="4800" spc="-1" strike="noStrike">
                <a:solidFill>
                  <a:srgbClr val="dddddd"/>
                </a:solidFill>
                <a:latin typeface="Georgia"/>
              </a:rPr>
              <a:t>Do this in Remembrance of Me!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914400" y="1768680"/>
            <a:ext cx="8869680" cy="518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1 Corinthians 11:24-25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This began in the context of the Passover.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Luke22:8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Exodus 12:25-27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The same is true with the Lord’s supper!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Matthew 26:26-28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1 Corinthians 10:14-16; 11:26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rcRect l="6005" t="0" r="0" b="9211"/>
          <a:stretch/>
        </p:blipFill>
        <p:spPr>
          <a:xfrm>
            <a:off x="-365760" y="-5400"/>
            <a:ext cx="10443600" cy="756540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en-US" sz="4800" spc="-1" strike="noStrike">
                <a:solidFill>
                  <a:srgbClr val="dddddd"/>
                </a:solidFill>
                <a:latin typeface="Georgia"/>
              </a:rPr>
              <a:t>The Bread – This is My Body...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554480" y="1768680"/>
            <a:ext cx="8021160" cy="518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“</a:t>
            </a: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This is My body, which is for you…”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The “for you” indicates that Jesus suffered in our place!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2 Corinthians 5:21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Isaiah 53:4-6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rcRect l="6005" t="0" r="0" b="9211"/>
          <a:stretch/>
        </p:blipFill>
        <p:spPr>
          <a:xfrm>
            <a:off x="-365760" y="-5400"/>
            <a:ext cx="10443600" cy="75654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-274320" y="300960"/>
            <a:ext cx="1024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en-US" sz="4400" spc="-1" strike="noStrike">
                <a:solidFill>
                  <a:srgbClr val="dddddd"/>
                </a:solidFill>
                <a:latin typeface="Georgia"/>
              </a:rPr>
              <a:t>The Cup – This is the New Covenant...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1463040" y="1768680"/>
            <a:ext cx="8112600" cy="518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The blood is about forgiveness of sins! (Matthew 26:28)</a:t>
            </a:r>
            <a:endParaRPr b="0" lang="en-US" sz="3600" spc="-1" strike="noStrike">
              <a:solidFill>
                <a:srgbClr val="dddddd"/>
              </a:solidFill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Leviticus 4:30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Hebrew 10:12,19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The blood is about a New Covenant! (Matthew 26:27-28)</a:t>
            </a:r>
            <a:endParaRPr b="0" lang="en-US" sz="3600" spc="-1" strike="noStrike">
              <a:solidFill>
                <a:srgbClr val="dddddd"/>
              </a:solidFill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Hebrew 8:8-12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Jeremiah 31:31-34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endParaRPr b="0" lang="en-US" sz="3600" spc="-1" strike="noStrike">
              <a:solidFill>
                <a:srgbClr val="dddddd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rcRect l="6005" t="0" r="0" b="9211"/>
          <a:stretch/>
        </p:blipFill>
        <p:spPr>
          <a:xfrm>
            <a:off x="-365760" y="-5400"/>
            <a:ext cx="10443600" cy="756540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-274320" y="300960"/>
            <a:ext cx="1024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i="1" lang="en-US" sz="4000" spc="-1" strike="noStrike">
                <a:solidFill>
                  <a:srgbClr val="dddddd"/>
                </a:solidFill>
                <a:latin typeface="Georgia"/>
              </a:rPr>
              <a:t>We will know we are doing it right when...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463040" y="1768680"/>
            <a:ext cx="8112600" cy="518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We are a changed people!</a:t>
            </a:r>
            <a:endParaRPr b="0" lang="en-US" sz="3600" spc="-1" strike="noStrike">
              <a:solidFill>
                <a:srgbClr val="dddddd"/>
              </a:solidFill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Luke 9:23-24</a:t>
            </a:r>
            <a:endParaRPr b="0" lang="en-US" sz="3600" spc="-1" strike="noStrike">
              <a:latin typeface="Arial"/>
            </a:endParaRPr>
          </a:p>
          <a:p>
            <a:pPr lvl="1" marL="432000" indent="-216000">
              <a:spcBef>
                <a:spcPts val="1511"/>
              </a:spcBef>
              <a:buClr>
                <a:srgbClr val="eeeeee"/>
              </a:buClr>
              <a:buSzPct val="50000"/>
              <a:buFont typeface="Wingdings" charset="2"/>
              <a:buChar char="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1 Corinthians 11:27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We are a people of hope! (1 </a:t>
            </a: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Corinthians 11:26)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We are a united people! (1 Corinthians </a:t>
            </a:r>
            <a:r>
              <a:rPr b="0" lang="en-US" sz="3600" spc="-1" strike="noStrike">
                <a:solidFill>
                  <a:srgbClr val="dddddd"/>
                </a:solidFill>
                <a:latin typeface="Arial"/>
              </a:rPr>
              <a:t>10:16-17)</a:t>
            </a:r>
            <a:endParaRPr b="0" lang="en-US" sz="3600" spc="-1" strike="noStrike">
              <a:latin typeface="Arial"/>
            </a:endParaRPr>
          </a:p>
          <a:p>
            <a:pPr marL="216000" indent="-216000">
              <a:spcBef>
                <a:spcPts val="1888"/>
              </a:spcBef>
              <a:buClr>
                <a:srgbClr val="eeeeee"/>
              </a:buClr>
              <a:buSzPct val="45000"/>
              <a:buFont typeface="Wingdings" charset="2"/>
              <a:buChar char=""/>
            </a:pPr>
            <a:endParaRPr b="0" lang="en-US" sz="3600" spc="-1" strike="noStrike">
              <a:solidFill>
                <a:srgbClr val="dddddd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2021-08-08T07:32:06Z</dcterms:created>
  <dc:creator/>
  <dc:description/>
  <dc:language>en-US</dc:language>
  <cp:lastModifiedBy/>
  <dcterms:modified xsi:type="dcterms:W3CDTF">2021-08-08T07:44:19Z</dcterms:modified>
  <cp:revision>2</cp:revision>
  <dc:subject/>
  <dc:title/>
</cp:coreProperties>
</file>