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DFE9"/>
    <a:srgbClr val="04255D"/>
    <a:srgbClr val="D1E4EF"/>
    <a:srgbClr val="008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52" d="100"/>
          <a:sy n="52" d="100"/>
        </p:scale>
        <p:origin x="48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8213-0C16-4508-A9E0-E0861BF54194}" type="datetimeFigureOut">
              <a:rPr lang="en-US" smtClean="0"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68A3-A1E4-4821-B578-09601CDB9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6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8213-0C16-4508-A9E0-E0861BF54194}" type="datetimeFigureOut">
              <a:rPr lang="en-US" smtClean="0"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68A3-A1E4-4821-B578-09601CDB9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098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8213-0C16-4508-A9E0-E0861BF54194}" type="datetimeFigureOut">
              <a:rPr lang="en-US" smtClean="0"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68A3-A1E4-4821-B578-09601CDB9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52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8213-0C16-4508-A9E0-E0861BF54194}" type="datetimeFigureOut">
              <a:rPr lang="en-US" smtClean="0"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68A3-A1E4-4821-B578-09601CDB9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98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8213-0C16-4508-A9E0-E0861BF54194}" type="datetimeFigureOut">
              <a:rPr lang="en-US" smtClean="0"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68A3-A1E4-4821-B578-09601CDB9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69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8213-0C16-4508-A9E0-E0861BF54194}" type="datetimeFigureOut">
              <a:rPr lang="en-US" smtClean="0"/>
              <a:t>8/8/2021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68A3-A1E4-4821-B578-09601CDB9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35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8213-0C16-4508-A9E0-E0861BF54194}" type="datetimeFigureOut">
              <a:rPr lang="en-US" smtClean="0"/>
              <a:t>8/8/2021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68A3-A1E4-4821-B578-09601CDB9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3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8213-0C16-4508-A9E0-E0861BF54194}" type="datetimeFigureOut">
              <a:rPr lang="en-US" smtClean="0"/>
              <a:t>8/8/2021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68A3-A1E4-4821-B578-09601CDB9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2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8213-0C16-4508-A9E0-E0861BF54194}" type="datetimeFigureOut">
              <a:rPr lang="en-US" smtClean="0"/>
              <a:t>8/8/2021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68A3-A1E4-4821-B578-09601CDB9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1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8213-0C16-4508-A9E0-E0861BF54194}" type="datetimeFigureOut">
              <a:rPr lang="en-US" smtClean="0"/>
              <a:t>8/8/2021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68A3-A1E4-4821-B578-09601CDB9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30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8213-0C16-4508-A9E0-E0861BF54194}" type="datetimeFigureOut">
              <a:rPr lang="en-US" smtClean="0"/>
              <a:t>8/8/2021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68A3-A1E4-4821-B578-09601CDB9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08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68213-0C16-4508-A9E0-E0861BF54194}" type="datetimeFigureOut">
              <a:rPr lang="en-US" smtClean="0"/>
              <a:t>8/8/2021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F68A3-A1E4-4821-B578-09601CDB9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2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76EFE-C2B4-4282-BE74-8DEC668E56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D8BF4B-B4CF-449B-88D8-2FAEED4034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F3089D0-0269-46AB-80AD-682BE8FF3D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836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76EFE-C2B4-4282-BE74-8DEC668E56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D8BF4B-B4CF-449B-88D8-2FAEED4034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F3089D0-0269-46AB-80AD-682BE8FF3D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1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9E7F9B-295D-44B6-A932-7AF97B7D6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5BB288-1736-4B03-8250-8AD1C05C7A53}"/>
              </a:ext>
            </a:extLst>
          </p:cNvPr>
          <p:cNvSpPr txBox="1"/>
          <p:nvPr/>
        </p:nvSpPr>
        <p:spPr>
          <a:xfrm>
            <a:off x="314325" y="1750798"/>
            <a:ext cx="85153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Psalm 119:9-16</a:t>
            </a:r>
          </a:p>
          <a:p>
            <a:pPr algn="ctr"/>
            <a:r>
              <a:rPr lang="en-US" sz="4400" i="1">
                <a:solidFill>
                  <a:schemeClr val="bg1"/>
                </a:solidFill>
                <a:latin typeface="Arial Narrow" panose="020B0606020202030204" pitchFamily="34" charset="0"/>
              </a:rPr>
              <a:t>Page 512 </a:t>
            </a:r>
            <a:r>
              <a:rPr lang="en-US" sz="4400" i="1" dirty="0">
                <a:solidFill>
                  <a:schemeClr val="bg1"/>
                </a:solidFill>
                <a:latin typeface="Arial Narrow" panose="020B0606020202030204" pitchFamily="34" charset="0"/>
              </a:rPr>
              <a:t>in pew Bible</a:t>
            </a:r>
          </a:p>
        </p:txBody>
      </p:sp>
    </p:spTree>
    <p:extLst>
      <p:ext uri="{BB962C8B-B14F-4D97-AF65-F5344CB8AC3E}">
        <p14:creationId xmlns:p14="http://schemas.microsoft.com/office/powerpoint/2010/main" val="397186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9E7F9B-295D-44B6-A932-7AF97B7D6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5BB288-1736-4B03-8250-8AD1C05C7A53}"/>
              </a:ext>
            </a:extLst>
          </p:cNvPr>
          <p:cNvSpPr txBox="1"/>
          <p:nvPr/>
        </p:nvSpPr>
        <p:spPr>
          <a:xfrm>
            <a:off x="437892" y="329771"/>
            <a:ext cx="851535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Question (v. 9a)</a:t>
            </a:r>
          </a:p>
          <a:p>
            <a:r>
              <a:rPr lang="en-US" sz="3600" i="1" dirty="0">
                <a:solidFill>
                  <a:schemeClr val="bg1"/>
                </a:solidFill>
                <a:latin typeface="Arial Narrow" panose="020B0606020202030204" pitchFamily="34" charset="0"/>
              </a:rPr>
              <a:t>How can a young man keep his way pure?</a:t>
            </a:r>
          </a:p>
          <a:p>
            <a:endParaRPr lang="en-US" sz="8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“Be wild and crazy now” (aka, “don’t worry about your purity”)</a:t>
            </a:r>
            <a:r>
              <a:rPr lang="en-US" sz="3600" i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should never be the philosophy of a Christian.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As you head back to school, how are you going to maintain your spiritual purity?</a:t>
            </a:r>
          </a:p>
        </p:txBody>
      </p:sp>
    </p:spTree>
    <p:extLst>
      <p:ext uri="{BB962C8B-B14F-4D97-AF65-F5344CB8AC3E}">
        <p14:creationId xmlns:p14="http://schemas.microsoft.com/office/powerpoint/2010/main" val="385614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9E7F9B-295D-44B6-A932-7AF97B7D6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5BB288-1736-4B03-8250-8AD1C05C7A53}"/>
              </a:ext>
            </a:extLst>
          </p:cNvPr>
          <p:cNvSpPr txBox="1"/>
          <p:nvPr/>
        </p:nvSpPr>
        <p:spPr>
          <a:xfrm>
            <a:off x="437892" y="329771"/>
            <a:ext cx="851535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Answer (v. 9b)</a:t>
            </a:r>
          </a:p>
          <a:p>
            <a:r>
              <a:rPr lang="en-US" sz="3600" i="1" dirty="0">
                <a:solidFill>
                  <a:schemeClr val="bg1"/>
                </a:solidFill>
                <a:latin typeface="Arial Narrow" panose="020B0606020202030204" pitchFamily="34" charset="0"/>
              </a:rPr>
              <a:t>By guarding it according to [God’s] word.</a:t>
            </a:r>
          </a:p>
          <a:p>
            <a:endParaRPr lang="en-US" sz="8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God’s word will keep your way pure!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Protects from the schemes of Satan     (Eph. 6:17; Matt. 4:1-11)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Teaches, corrects, trains, and equips         (2 Tim. 3:16-17)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Provides spiritual guidance (Ps. 119:105)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Originates from the Holy and Pure God   (Is. 6:3)</a:t>
            </a:r>
          </a:p>
        </p:txBody>
      </p:sp>
    </p:spTree>
    <p:extLst>
      <p:ext uri="{BB962C8B-B14F-4D97-AF65-F5344CB8AC3E}">
        <p14:creationId xmlns:p14="http://schemas.microsoft.com/office/powerpoint/2010/main" val="213993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9E7F9B-295D-44B6-A932-7AF97B7D6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5BB288-1736-4B03-8250-8AD1C05C7A53}"/>
              </a:ext>
            </a:extLst>
          </p:cNvPr>
          <p:cNvSpPr txBox="1"/>
          <p:nvPr/>
        </p:nvSpPr>
        <p:spPr>
          <a:xfrm>
            <a:off x="437892" y="329771"/>
            <a:ext cx="8515350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How to Keep Your Way Pure by God’s Word</a:t>
            </a:r>
          </a:p>
          <a:p>
            <a:endParaRPr lang="en-US" sz="8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Be Intentional About Seeking God (v. 10)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7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School is a time of seeking (educational goals, social relationships/activities, personal growth). Seeking these above God can lead one to wander from His Word.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Determine NOW to be an involved member of your church family (study for Bible classes, help with Bible class preparation, seek needs, prioritize attendance, seek out a mentor…) </a:t>
            </a:r>
          </a:p>
        </p:txBody>
      </p:sp>
    </p:spTree>
    <p:extLst>
      <p:ext uri="{BB962C8B-B14F-4D97-AF65-F5344CB8AC3E}">
        <p14:creationId xmlns:p14="http://schemas.microsoft.com/office/powerpoint/2010/main" val="234660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9E7F9B-295D-44B6-A932-7AF97B7D6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5BB288-1736-4B03-8250-8AD1C05C7A53}"/>
              </a:ext>
            </a:extLst>
          </p:cNvPr>
          <p:cNvSpPr txBox="1"/>
          <p:nvPr/>
        </p:nvSpPr>
        <p:spPr>
          <a:xfrm>
            <a:off x="437892" y="329771"/>
            <a:ext cx="851535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How to Keep Your Way Pure by God’s Word</a:t>
            </a:r>
          </a:p>
          <a:p>
            <a:endParaRPr lang="en-US" sz="8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Stay Hungry for God’s Word (v. 12)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7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Never get tired of discovering of God’s Word    (cf. Ps. 19:9b-10; 25:4-5)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Read Scripture EVERY day, attend Bible studies, engage in spiritual conversations.</a:t>
            </a:r>
          </a:p>
          <a:p>
            <a:pPr marL="1028700" lvl="1" indent="-571500">
              <a:buFontTx/>
              <a:buChar char="-"/>
            </a:pP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64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9E7F9B-295D-44B6-A932-7AF97B7D6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5BB288-1736-4B03-8250-8AD1C05C7A53}"/>
              </a:ext>
            </a:extLst>
          </p:cNvPr>
          <p:cNvSpPr txBox="1"/>
          <p:nvPr/>
        </p:nvSpPr>
        <p:spPr>
          <a:xfrm>
            <a:off x="437892" y="329771"/>
            <a:ext cx="8515350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How to Keep Your Way Pure by God’s Word</a:t>
            </a:r>
          </a:p>
          <a:p>
            <a:endParaRPr lang="en-US" sz="8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Store Up God’s Word (v. 11, 13)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7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Your path of purity will be tested. God’s Word will ensure that you endure. 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Utilize flashcards, friends, time spent between classes… to memorize Scripture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Speak it (v 13) and repeat it!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Don’t embrace sin, embrace the Word that will keep you from sin. </a:t>
            </a:r>
          </a:p>
        </p:txBody>
      </p:sp>
    </p:spTree>
    <p:extLst>
      <p:ext uri="{BB962C8B-B14F-4D97-AF65-F5344CB8AC3E}">
        <p14:creationId xmlns:p14="http://schemas.microsoft.com/office/powerpoint/2010/main" val="204073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9E7F9B-295D-44B6-A932-7AF97B7D6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5BB288-1736-4B03-8250-8AD1C05C7A53}"/>
              </a:ext>
            </a:extLst>
          </p:cNvPr>
          <p:cNvSpPr txBox="1"/>
          <p:nvPr/>
        </p:nvSpPr>
        <p:spPr>
          <a:xfrm>
            <a:off x="437892" y="329771"/>
            <a:ext cx="851535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How to Keep Your Way Pure by God’s Word</a:t>
            </a:r>
          </a:p>
          <a:p>
            <a:endParaRPr lang="en-US" sz="8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Meditate on God’s Word (v. 15)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7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“Reading the Bible without meditating on it is like trying to eat without swallowing.” </a:t>
            </a: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- Unknown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Carve out time for personal study and reflection.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Consider journaling, seek God’s guidance in understanding, strive to make application.</a:t>
            </a:r>
          </a:p>
        </p:txBody>
      </p:sp>
    </p:spTree>
    <p:extLst>
      <p:ext uri="{BB962C8B-B14F-4D97-AF65-F5344CB8AC3E}">
        <p14:creationId xmlns:p14="http://schemas.microsoft.com/office/powerpoint/2010/main" val="228561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E9E7F9B-295D-44B6-A932-7AF97B7D6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5BB288-1736-4B03-8250-8AD1C05C7A53}"/>
              </a:ext>
            </a:extLst>
          </p:cNvPr>
          <p:cNvSpPr txBox="1"/>
          <p:nvPr/>
        </p:nvSpPr>
        <p:spPr>
          <a:xfrm>
            <a:off x="437892" y="329771"/>
            <a:ext cx="8515350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How to Keep Your Way Pure by God’s Word</a:t>
            </a:r>
          </a:p>
          <a:p>
            <a:endParaRPr lang="en-US" sz="8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Delight in God’s Word (v. 14, 16)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7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The things we delight in are the things we don’t forget.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True delight in God’s Word deepens spiritual roots and nourishment (Ps. 1:3)</a:t>
            </a:r>
          </a:p>
        </p:txBody>
      </p:sp>
    </p:spTree>
    <p:extLst>
      <p:ext uri="{BB962C8B-B14F-4D97-AF65-F5344CB8AC3E}">
        <p14:creationId xmlns:p14="http://schemas.microsoft.com/office/powerpoint/2010/main" val="147544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557</TotalTime>
  <Words>454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12</cp:revision>
  <dcterms:created xsi:type="dcterms:W3CDTF">2021-08-02T16:07:57Z</dcterms:created>
  <dcterms:modified xsi:type="dcterms:W3CDTF">2021-08-08T13:22:29Z</dcterms:modified>
</cp:coreProperties>
</file>