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7019640" cy="5785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712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63804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5712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63804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7019640" cy="5785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-58320" y="108000"/>
            <a:ext cx="7794000" cy="160704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0" y="-3960"/>
            <a:ext cx="10085040" cy="7563600"/>
          </a:xfrm>
          <a:prstGeom prst="rect">
            <a:avLst/>
          </a:prstGeom>
          <a:ln>
            <a:noFill/>
          </a:ln>
        </p:spPr>
      </p:pic>
      <p:sp>
        <p:nvSpPr>
          <p:cNvPr id="78" name="CustomShape 1"/>
          <p:cNvSpPr/>
          <p:nvPr/>
        </p:nvSpPr>
        <p:spPr>
          <a:xfrm>
            <a:off x="1920240" y="91440"/>
            <a:ext cx="8112240" cy="292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15000"/>
              </a:lnSpc>
            </a:pPr>
            <a:r>
              <a:rPr b="0" lang="en-US" sz="4800" spc="-1" strike="noStrike">
                <a:latin typeface="Georgia"/>
              </a:rPr>
              <a:t>In the Image of God</a:t>
            </a:r>
            <a:endParaRPr b="0" lang="en-US" sz="48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en-US" sz="4800" spc="-1" strike="noStrike">
                <a:latin typeface="Georgia"/>
              </a:rPr>
              <a:t> </a:t>
            </a:r>
            <a:r>
              <a:rPr b="0" lang="en-US" sz="4800" spc="-1" strike="noStrike">
                <a:latin typeface="Georgia"/>
              </a:rPr>
              <a:t>	</a:t>
            </a:r>
            <a:r>
              <a:rPr b="0" lang="en-US" sz="4800" spc="-1" strike="noStrike">
                <a:latin typeface="Georgia"/>
              </a:rPr>
              <a:t>	</a:t>
            </a:r>
            <a:r>
              <a:rPr b="0" lang="en-US" sz="4800" spc="-1" strike="noStrike">
                <a:latin typeface="Georgia"/>
              </a:rPr>
              <a:t>For the Glory of God</a:t>
            </a:r>
            <a:endParaRPr b="0" lang="en-US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287640"/>
            <a:ext cx="7019640" cy="12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Church that Christ Built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7000"/>
          </a:bodyPr>
          <a:p>
            <a:pPr marL="432000" indent="-323640">
              <a:lnSpc>
                <a:spcPct val="100000"/>
              </a:lnSpc>
              <a:spcBef>
                <a:spcPts val="1134"/>
              </a:spcBef>
              <a:spcAft>
                <a:spcPts val="266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Gifts: Ephesians 4:10-11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134"/>
              </a:spcBef>
              <a:spcAft>
                <a:spcPts val="266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Purpose: Equipped for the work of service. (Ephesians 4:12-13)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spcAft>
                <a:spcPts val="235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Grow up into Christ. (Ephesians 4:15)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spcAft>
                <a:spcPts val="235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Through what every joint supplies. (Ephesians 4:16)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134"/>
              </a:spcBef>
              <a:spcAft>
                <a:spcPts val="266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What is the outcome of such a purpose?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287640"/>
            <a:ext cx="7019640" cy="12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Individual Responsibility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4000" y="1823760"/>
            <a:ext cx="9071640" cy="485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850"/>
              </a:spcBef>
              <a:spcAft>
                <a:spcPts val="23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have learned Christ. (Ephesians 4:20-21)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850"/>
              </a:spcBef>
              <a:spcAft>
                <a:spcPts val="23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Lay aside the old self. (Ephesians 4:22)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850"/>
              </a:spcBef>
              <a:spcAft>
                <a:spcPts val="23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Be renewed in the spirit of your mind. (Ephesians 4:23)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850"/>
              </a:spcBef>
              <a:spcAft>
                <a:spcPts val="23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Put on the new self. (Ephesians 4:24)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850"/>
              </a:spcBef>
              <a:spcAft>
                <a:spcPts val="23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Paul gives multiple examples of this!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287640"/>
            <a:ext cx="7019640" cy="12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What does this mean?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4000" y="1823760"/>
            <a:ext cx="9071640" cy="512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When we “restore New Testament Christianity…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We are not restoring an institution.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We are not restoring a way of doing things.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We are restoring people! (Acts 11:26)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This will result in transformation!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Romans 12:2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Acts 2:42-47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Acts 4:32-33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2021-07-04T07:08:00Z</dcterms:created>
  <dc:creator/>
  <dc:description/>
  <dc:language>en-US</dc:language>
  <cp:lastModifiedBy/>
  <dcterms:modified xsi:type="dcterms:W3CDTF">2021-07-04T07:30:17Z</dcterms:modified>
  <cp:revision>2</cp:revision>
  <dc:subject/>
  <dc:title/>
</cp:coreProperties>
</file>