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2165040"/>
            <a:ext cx="9070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2165040"/>
            <a:ext cx="9070920" cy="427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ffffff"/>
                </a:solidFill>
                <a:latin typeface="Arial"/>
                <a:ea typeface="DejaVu Sans"/>
              </a:rPr>
              <a:t>A Practical Examination of</a:t>
            </a:r>
            <a:endParaRPr b="0" lang="en-US" sz="6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5470" spc="-1" strike="noStrike">
                <a:solidFill>
                  <a:srgbClr val="ffffff"/>
                </a:solidFill>
                <a:latin typeface="Arial"/>
                <a:ea typeface="DejaVu Sans"/>
              </a:rPr>
              <a:t>Haggai</a:t>
            </a:r>
            <a:endParaRPr b="0" lang="en-US" sz="1547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504000" y="346320"/>
            <a:ext cx="9070920" cy="117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fffff"/>
                </a:solidFill>
                <a:latin typeface="Arial"/>
                <a:ea typeface="DejaVu Sans"/>
              </a:rPr>
              <a:t>Laws of Spiritual Renewal</a:t>
            </a:r>
            <a:endParaRPr b="0" lang="en-US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301320"/>
            <a:ext cx="907092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Don't Stop Building! (1:1-15)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000" y="2057400"/>
            <a:ext cx="9070920" cy="48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280" algn="just">
              <a:lnSpc>
                <a:spcPct val="100000"/>
              </a:lnSpc>
              <a:spcAft>
                <a:spcPts val="1417"/>
              </a:spcAft>
              <a:buClr>
                <a:srgbClr val="ffff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Times New Roman"/>
              </a:rPr>
              <a:t>The time has not come, even the time for the house of the LORD to be rebuilt. (Haggai 1:2)</a:t>
            </a:r>
            <a:endParaRPr b="0" lang="en-US" sz="2800" spc="-1" strike="noStrike">
              <a:latin typeface="Arial"/>
            </a:endParaRPr>
          </a:p>
          <a:p>
            <a:pPr marL="432000" indent="-323280" algn="just">
              <a:lnSpc>
                <a:spcPct val="100000"/>
              </a:lnSpc>
              <a:spcAft>
                <a:spcPts val="1417"/>
              </a:spcAft>
              <a:buClr>
                <a:srgbClr val="ffff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Times New Roman"/>
              </a:rPr>
              <a:t>Is it time for you yourselves to dwell in your paneled houses while this house lies desolate?" (Haggai 1:3-4)</a:t>
            </a:r>
            <a:endParaRPr b="0" lang="en-US" sz="2800" spc="-1" strike="noStrike">
              <a:latin typeface="Arial"/>
            </a:endParaRPr>
          </a:p>
          <a:p>
            <a:pPr marL="432000" indent="-323280" algn="just">
              <a:lnSpc>
                <a:spcPct val="100000"/>
              </a:lnSpc>
              <a:spcAft>
                <a:spcPts val="1417"/>
              </a:spcAft>
              <a:buClr>
                <a:srgbClr val="ffff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Times New Roman"/>
              </a:rPr>
              <a:t>Haggai's Laws:</a:t>
            </a:r>
            <a:endParaRPr b="0" lang="en-US" sz="2800" spc="-1" strike="noStrike">
              <a:latin typeface="Arial"/>
            </a:endParaRPr>
          </a:p>
          <a:p>
            <a:pPr lvl="1" marL="864000" indent="-287280" algn="just">
              <a:lnSpc>
                <a:spcPct val="100000"/>
              </a:lnSpc>
              <a:spcAft>
                <a:spcPts val="1134"/>
              </a:spcAft>
              <a:buClr>
                <a:srgbClr val="ffff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Times New Roman"/>
              </a:rPr>
              <a:t>If we don't get the spiritual matters right, nothing else works.</a:t>
            </a:r>
            <a:endParaRPr b="0" lang="en-US" sz="2800" spc="-1" strike="noStrike">
              <a:latin typeface="Arial"/>
            </a:endParaRPr>
          </a:p>
          <a:p>
            <a:pPr lvl="1" marL="864000" indent="-287280" algn="just">
              <a:lnSpc>
                <a:spcPct val="100000"/>
              </a:lnSpc>
              <a:spcAft>
                <a:spcPts val="1134"/>
              </a:spcAft>
              <a:buClr>
                <a:srgbClr val="ffff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Times New Roman"/>
              </a:rPr>
              <a:t>It takes hard work.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346320"/>
            <a:ext cx="9070920" cy="117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Believe in God's Vision. (2:1-9)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04000" y="2165040"/>
            <a:ext cx="9070920" cy="418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ffff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Does it not seem like nothing in comparison? (Haggai 2:3)</a:t>
            </a:r>
            <a:endParaRPr b="0" lang="en-US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ffff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Haggai's Solution:</a:t>
            </a:r>
            <a:endParaRPr b="0" lang="en-US" sz="3200" spc="-1" strike="noStrike">
              <a:latin typeface="Arial"/>
            </a:endParaRPr>
          </a:p>
          <a:p>
            <a:pPr lvl="1" marL="864000" indent="-287280">
              <a:lnSpc>
                <a:spcPct val="100000"/>
              </a:lnSpc>
              <a:spcAft>
                <a:spcPts val="1134"/>
              </a:spcAft>
              <a:buClr>
                <a:srgbClr val="ffff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My Spirit is is abiding in your midst. (Haggai 2:4-5)</a:t>
            </a:r>
            <a:endParaRPr b="0" lang="en-US" sz="3200" spc="-1" strike="noStrike">
              <a:latin typeface="Arial"/>
            </a:endParaRPr>
          </a:p>
          <a:p>
            <a:pPr lvl="1" marL="864000" indent="-287280">
              <a:lnSpc>
                <a:spcPct val="100000"/>
              </a:lnSpc>
              <a:spcAft>
                <a:spcPts val="1134"/>
              </a:spcAft>
              <a:buClr>
                <a:srgbClr val="ffff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“</a:t>
            </a: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I will fill this house with glory,” says the Lord of hosts. (Haggai 2:6-7; 1 Peter 2:4-5; Ephesians 3:20-21)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346320"/>
            <a:ext cx="9070920" cy="117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Be Holy! (2:10-19)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504000" y="2165040"/>
            <a:ext cx="9070920" cy="418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ffff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The nature of holiness and defilement (Haggai 2:12-13)</a:t>
            </a:r>
            <a:endParaRPr b="0" lang="en-US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ffff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So is this people. And so is this nation before Me,' declares the LORD, 'and so is every work of their hands; and what they offer there is unclean.  (Haggai 2:14)</a:t>
            </a:r>
            <a:endParaRPr b="0" lang="en-US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ffff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The rewards of holiness are great. (Haggai 2:18-19)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301320"/>
            <a:ext cx="907092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ffffff"/>
                </a:solidFill>
                <a:latin typeface="Arial"/>
                <a:ea typeface="DejaVu Sans"/>
              </a:rPr>
              <a:t>Seek the Kingdom (2:20-23)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504000" y="2165040"/>
            <a:ext cx="9070920" cy="418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ffff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God's Promise: I will take you, Zerubbabel, son of Shealtiel, My servant,' declares the LORD, 'and I will make you like a signet ring, for I have chosen you,'" declares the LORD of hosts.  (Haggai 2:23)</a:t>
            </a:r>
            <a:endParaRPr b="0" lang="en-US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ffff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We have seen the promise realized! (Acts 2:36)</a:t>
            </a:r>
            <a:endParaRPr b="0" lang="en-US" sz="32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ffff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  <a:ea typeface="DejaVu Sans"/>
              </a:rPr>
              <a:t>Seek first the Kingdom of God. (Matthew 6:33)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2009-09-04T21:58:13Z</dcterms:created>
  <dc:creator>John Latham</dc:creator>
  <dc:description/>
  <dc:language>en-US</dc:language>
  <cp:lastModifiedBy/>
  <dcterms:modified xsi:type="dcterms:W3CDTF">2021-07-18T08:00:54Z</dcterms:modified>
  <cp:revision>4</cp:revision>
  <dc:subject/>
  <dc:title/>
</cp:coreProperties>
</file>