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7" r:id="rId3"/>
    <p:sldId id="258" r:id="rId4"/>
    <p:sldId id="259" r:id="rId5"/>
    <p:sldId id="261" r:id="rId6"/>
    <p:sldId id="262" r:id="rId7"/>
    <p:sldId id="260" r:id="rId8"/>
    <p:sldId id="263" r:id="rId9"/>
    <p:sldId id="264"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E51"/>
    <a:srgbClr val="C99662"/>
    <a:srgbClr val="9F8868"/>
    <a:srgbClr val="FFF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4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392DFD-A854-4A80-B7C0-93A20DEB1E82}"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129533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92DFD-A854-4A80-B7C0-93A20DEB1E82}"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94415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92DFD-A854-4A80-B7C0-93A20DEB1E82}"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198170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392DFD-A854-4A80-B7C0-93A20DEB1E82}"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242172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92DFD-A854-4A80-B7C0-93A20DEB1E82}"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2373974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392DFD-A854-4A80-B7C0-93A20DEB1E82}"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89364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392DFD-A854-4A80-B7C0-93A20DEB1E82}" type="datetimeFigureOut">
              <a:rPr lang="en-US" smtClean="0"/>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272356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392DFD-A854-4A80-B7C0-93A20DEB1E82}" type="datetimeFigureOut">
              <a:rPr lang="en-US" smtClean="0"/>
              <a:t>6/20/2021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251102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92DFD-A854-4A80-B7C0-93A20DEB1E82}" type="datetimeFigureOut">
              <a:rPr lang="en-US" smtClean="0"/>
              <a:t>6/20/2021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143993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392DFD-A854-4A80-B7C0-93A20DEB1E82}"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17622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392DFD-A854-4A80-B7C0-93A20DEB1E82}"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056C1-6F43-4999-BCBA-02232FB41CD1}" type="slidenum">
              <a:rPr lang="en-US" smtClean="0"/>
              <a:t>‹#›</a:t>
            </a:fld>
            <a:endParaRPr lang="en-US"/>
          </a:p>
        </p:txBody>
      </p:sp>
    </p:spTree>
    <p:extLst>
      <p:ext uri="{BB962C8B-B14F-4D97-AF65-F5344CB8AC3E}">
        <p14:creationId xmlns:p14="http://schemas.microsoft.com/office/powerpoint/2010/main" val="309497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92DFD-A854-4A80-B7C0-93A20DEB1E82}" type="datetimeFigureOut">
              <a:rPr lang="en-US" smtClean="0"/>
              <a:t>6/20/2021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056C1-6F43-4999-BCBA-02232FB41CD1}" type="slidenum">
              <a:rPr lang="en-US" smtClean="0"/>
              <a:t>‹#›</a:t>
            </a:fld>
            <a:endParaRPr lang="en-US"/>
          </a:p>
        </p:txBody>
      </p:sp>
    </p:spTree>
    <p:extLst>
      <p:ext uri="{BB962C8B-B14F-4D97-AF65-F5344CB8AC3E}">
        <p14:creationId xmlns:p14="http://schemas.microsoft.com/office/powerpoint/2010/main" val="4234442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4A634D-FBD5-4069-A3F0-2EF959EA58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39615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4A634D-FBD5-4069-A3F0-2EF959EA58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17425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4794582"/>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1 Chronicles 28:9-10</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3200" b="1" baseline="30000" dirty="0">
                <a:solidFill>
                  <a:srgbClr val="5E4E51"/>
                </a:solidFill>
                <a:effectLst/>
                <a:latin typeface="Arial Narrow" panose="020B0606020202030204" pitchFamily="34" charset="0"/>
                <a:ea typeface="system-ui"/>
                <a:cs typeface="system-ui"/>
              </a:rPr>
              <a:t>9 </a:t>
            </a:r>
            <a:r>
              <a:rPr lang="en-US" sz="3200" dirty="0">
                <a:solidFill>
                  <a:srgbClr val="5E4E51"/>
                </a:solidFill>
                <a:effectLst/>
                <a:latin typeface="Arial Narrow" panose="020B0606020202030204" pitchFamily="34" charset="0"/>
                <a:ea typeface="system-ui"/>
                <a:cs typeface="system-ui"/>
              </a:rPr>
              <a:t>“And you, Solomon my son, know the God of your father and serve him with a whole heart and with a willing mind, for the </a:t>
            </a:r>
            <a:r>
              <a:rPr lang="en-US" sz="3200" cap="small" dirty="0">
                <a:solidFill>
                  <a:srgbClr val="5E4E51"/>
                </a:solidFill>
                <a:effectLst/>
                <a:latin typeface="Arial Narrow" panose="020B0606020202030204" pitchFamily="34" charset="0"/>
                <a:ea typeface="system-ui"/>
                <a:cs typeface="system-ui"/>
              </a:rPr>
              <a:t>Lord</a:t>
            </a:r>
            <a:r>
              <a:rPr lang="en-US" sz="3200" dirty="0">
                <a:solidFill>
                  <a:srgbClr val="5E4E51"/>
                </a:solidFill>
                <a:effectLst/>
                <a:latin typeface="Arial Narrow" panose="020B0606020202030204" pitchFamily="34" charset="0"/>
                <a:ea typeface="system-ui"/>
                <a:cs typeface="system-ui"/>
              </a:rPr>
              <a:t> searches all hearts and understands every plan and thought. If you seek him, he will be found by you, but if you forsake him, he will cast you off forever. </a:t>
            </a:r>
            <a:r>
              <a:rPr lang="en-US" sz="3200" b="1" baseline="30000" dirty="0">
                <a:solidFill>
                  <a:srgbClr val="5E4E51"/>
                </a:solidFill>
                <a:effectLst/>
                <a:latin typeface="Arial Narrow" panose="020B0606020202030204" pitchFamily="34" charset="0"/>
                <a:ea typeface="system-ui"/>
                <a:cs typeface="system-ui"/>
              </a:rPr>
              <a:t>10 </a:t>
            </a:r>
            <a:r>
              <a:rPr lang="en-US" sz="3200" dirty="0">
                <a:solidFill>
                  <a:srgbClr val="5E4E51"/>
                </a:solidFill>
                <a:effectLst/>
                <a:latin typeface="Arial Narrow" panose="020B0606020202030204" pitchFamily="34" charset="0"/>
                <a:ea typeface="system-ui"/>
                <a:cs typeface="system-ui"/>
              </a:rPr>
              <a:t>Be careful now, for the </a:t>
            </a:r>
            <a:r>
              <a:rPr lang="en-US" sz="3200" cap="small" dirty="0">
                <a:solidFill>
                  <a:srgbClr val="5E4E51"/>
                </a:solidFill>
                <a:effectLst/>
                <a:latin typeface="Arial Narrow" panose="020B0606020202030204" pitchFamily="34" charset="0"/>
                <a:ea typeface="system-ui"/>
                <a:cs typeface="system-ui"/>
              </a:rPr>
              <a:t>Lord</a:t>
            </a:r>
            <a:r>
              <a:rPr lang="en-US" sz="3200" dirty="0">
                <a:solidFill>
                  <a:srgbClr val="5E4E51"/>
                </a:solidFill>
                <a:effectLst/>
                <a:latin typeface="Arial Narrow" panose="020B0606020202030204" pitchFamily="34" charset="0"/>
                <a:ea typeface="system-ui"/>
                <a:cs typeface="system-ui"/>
              </a:rPr>
              <a:t> has chosen you to build a house for the sanctuary; be strong and do it.”</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033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6210354"/>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EDUCATE </a:t>
            </a:r>
            <a:r>
              <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your children about genuine discipleship</a:t>
            </a:r>
          </a:p>
          <a:p>
            <a:pPr marL="0" marR="0" algn="l">
              <a:lnSpc>
                <a:spcPct val="107000"/>
              </a:lnSpc>
              <a:spcBef>
                <a:spcPts val="0"/>
              </a:spcBef>
              <a:spcAft>
                <a:spcPts val="0"/>
              </a:spcAft>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It’s possible to enforce Matt. 15:8 attitudes</a:t>
            </a:r>
          </a:p>
          <a:p>
            <a:pPr marL="457200" marR="0" indent="-457200" algn="l">
              <a:lnSpc>
                <a:spcPct val="107000"/>
              </a:lnSpc>
              <a:spcBef>
                <a:spcPts val="0"/>
              </a:spcBef>
              <a:spcAft>
                <a:spcPts val="0"/>
              </a:spcAft>
              <a:buFont typeface="Arial" panose="020B0604020202020204" pitchFamily="34" charset="0"/>
              <a:buChar char="•"/>
            </a:pPr>
            <a:endParaRPr lang="en-US" sz="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i="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Genuine </a:t>
            </a:r>
            <a:r>
              <a:rPr lang="en-US" sz="30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discipleship</a:t>
            </a:r>
          </a:p>
          <a:p>
            <a:pPr marL="457200" marR="0" indent="-457200" algn="l">
              <a:lnSpc>
                <a:spcPct val="107000"/>
              </a:lnSpc>
              <a:spcBef>
                <a:spcPts val="0"/>
              </a:spcBef>
              <a:spcAft>
                <a:spcPts val="0"/>
              </a:spcAft>
              <a:buFont typeface="Arial" panose="020B0604020202020204" pitchFamily="34" charset="0"/>
              <a:buChar char="•"/>
            </a:pPr>
            <a:endParaRPr lang="en-US" sz="8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lnSpc>
                <a:spcPct val="107000"/>
              </a:lnSpc>
              <a:buFontTx/>
              <a:buChar char="-"/>
            </a:pP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Know God – more than intellectual, but relational</a:t>
            </a:r>
          </a:p>
          <a:p>
            <a:pPr marL="914400" lvl="1" indent="-457200">
              <a:lnSpc>
                <a:spcPct val="107000"/>
              </a:lnSpc>
              <a:buFontTx/>
              <a:buChar char="-"/>
            </a:pPr>
            <a:endParaRPr lang="en-US" sz="800"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lnSpc>
                <a:spcPct val="107000"/>
              </a:lnSpc>
              <a:buFontTx/>
              <a:buChar char="-"/>
            </a:pP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Serve God with the whole heart (cf. Deut. 6:5) – avoid actions that communicate half-hearted devotion</a:t>
            </a:r>
          </a:p>
          <a:p>
            <a:pPr marL="914400" lvl="1" indent="-457200">
              <a:lnSpc>
                <a:spcPct val="107000"/>
              </a:lnSpc>
              <a:buFontTx/>
              <a:buChar char="-"/>
            </a:pPr>
            <a:endParaRPr lang="en-US" sz="800"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lnSpc>
                <a:spcPct val="107000"/>
              </a:lnSpc>
              <a:buFontTx/>
              <a:buChar char="-"/>
            </a:pP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Serve God with a willing mind – a willingness to sacrifice personal wants in an effort to conform ourselves to the image of Christ</a:t>
            </a:r>
          </a:p>
          <a:p>
            <a:pPr marL="914400" lvl="1" indent="-457200">
              <a:lnSpc>
                <a:spcPct val="107000"/>
              </a:lnSpc>
              <a:buFontTx/>
              <a:buChar char="-"/>
            </a:pP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082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2952475"/>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EDUCATE </a:t>
            </a:r>
            <a:r>
              <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your children about genuine discipleship</a:t>
            </a:r>
          </a:p>
          <a:p>
            <a:pPr marL="0" marR="0" algn="l">
              <a:lnSpc>
                <a:spcPct val="107000"/>
              </a:lnSpc>
              <a:spcBef>
                <a:spcPts val="0"/>
              </a:spcBef>
              <a:spcAft>
                <a:spcPts val="0"/>
              </a:spcAft>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God sees this level of devotion </a:t>
            </a: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(v. 9; cf. 1 Sam. 16:7; 1 Kings 8:39)</a:t>
            </a:r>
          </a:p>
          <a:p>
            <a:pPr marL="457200" marR="0" indent="-457200" algn="l">
              <a:lnSpc>
                <a:spcPct val="107000"/>
              </a:lnSpc>
              <a:spcBef>
                <a:spcPts val="0"/>
              </a:spcBef>
              <a:spcAft>
                <a:spcPts val="0"/>
              </a:spcAft>
              <a:buFont typeface="Arial" panose="020B0604020202020204" pitchFamily="34" charset="0"/>
              <a:buChar char="•"/>
            </a:pPr>
            <a:endParaRPr lang="en-US" sz="800"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If sought, God will be found! </a:t>
            </a:r>
            <a:r>
              <a:rPr lang="en-US" sz="30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(Matt. 7:7-8; Acts 10:4)</a:t>
            </a:r>
          </a:p>
          <a:p>
            <a:pPr marL="457200" marR="0" indent="-457200" algn="l">
              <a:lnSpc>
                <a:spcPct val="107000"/>
              </a:lnSpc>
              <a:spcBef>
                <a:spcPts val="0"/>
              </a:spcBef>
              <a:spcAft>
                <a:spcPts val="0"/>
              </a:spcAft>
              <a:buFont typeface="Arial" panose="020B0604020202020204" pitchFamily="34" charset="0"/>
              <a:buChar char="•"/>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30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If forsaken, God will cast off </a:t>
            </a:r>
            <a:r>
              <a:rPr lang="en-US" sz="3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 Kings 11:4. 11)</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492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5693418"/>
          </a:xfrm>
          <a:prstGeom prst="rect">
            <a:avLst/>
          </a:prstGeom>
          <a:noFill/>
        </p:spPr>
        <p:txBody>
          <a:bodyPr wrap="square">
            <a:spAutoFit/>
          </a:bodyPr>
          <a:lstStyle/>
          <a:p>
            <a:pPr>
              <a:lnSpc>
                <a:spcPct val="107000"/>
              </a:lnSpc>
            </a:pPr>
            <a:r>
              <a:rPr lang="en-US" sz="24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 Chronicles 28:11-19</a:t>
            </a:r>
          </a:p>
          <a:p>
            <a:pPr>
              <a:lnSpc>
                <a:spcPct val="107000"/>
              </a:lnSpc>
            </a:pPr>
            <a:endParaRPr lang="en-US" sz="6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11</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Then David gave Solomon his son the plan of the vestibule of the temple, and of its houses, its treasuries, its upper rooms, and its inner chambers, and of the room for the mercy seat;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12</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and the plan of all that he had in mind for the courts of the house of the Lord, all the surrounding chambers, the treasuries of the house of God, and the treasuries for dedicated gifts;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13</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for the divisions of the priests and of the Levites, and all the work of the service in the house of the Lord; for all the vessels for the service in the house of the Lord,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14</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the weight of gold for all golden vessels for each service, the weight of silver vessels for each service,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15</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the weight of the golden lampstands and their lamps, the weight of gold for each lampstand and its lamps, the weight of </a:t>
            </a:r>
          </a:p>
          <a:p>
            <a:pPr>
              <a:lnSpc>
                <a:spcPct val="107000"/>
              </a:lnSpc>
            </a:pP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silver for a lampstand and its lamps, according to the use of each lampstand in the service, </a:t>
            </a:r>
            <a:endPar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02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4173578"/>
          </a:xfrm>
          <a:prstGeom prst="rect">
            <a:avLst/>
          </a:prstGeom>
          <a:noFill/>
        </p:spPr>
        <p:txBody>
          <a:bodyPr wrap="square">
            <a:spAutoFit/>
          </a:bodyPr>
          <a:lstStyle/>
          <a:p>
            <a:pPr>
              <a:lnSpc>
                <a:spcPct val="107000"/>
              </a:lnSpc>
            </a:pPr>
            <a:r>
              <a:rPr lang="en-US" sz="24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 Chronicles 28:11-19</a:t>
            </a:r>
          </a:p>
          <a:p>
            <a:pPr>
              <a:lnSpc>
                <a:spcPct val="107000"/>
              </a:lnSpc>
            </a:pPr>
            <a:endParaRPr lang="en-US" sz="6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16</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the weight of gold for each table for the showbread, the silver for the silver tables,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17</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and pure gold for the forks, the basins and the cups; for the golden bowls and the weight of each; for the silver bowls and the weight of each;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18</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for the altar of incense made of refined gold, and its weight; also his plan for the golden chariot of the cherubim that spread their wings and covered the ark of the covenant of the Lord. </a:t>
            </a:r>
            <a:r>
              <a:rPr lang="en-US" sz="24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19</a:t>
            </a:r>
            <a:r>
              <a:rPr lang="en-US" sz="24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 “All this he made clear to me in writing from the hand of the Lord, all the work to be done according to the plan.”</a:t>
            </a:r>
          </a:p>
          <a:p>
            <a:pPr marL="0" marR="0" algn="l">
              <a:lnSpc>
                <a:spcPct val="107000"/>
              </a:lnSpc>
              <a:spcBef>
                <a:spcPts val="0"/>
              </a:spcBef>
              <a:spcAft>
                <a:spcPts val="0"/>
              </a:spcAft>
            </a:pPr>
            <a:endPar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802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5918672"/>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EQUIP </a:t>
            </a:r>
            <a:r>
              <a:rPr lang="en-US" sz="32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for spiritual success</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2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Like David, we can’t do the work of service for our kids, but we can equip them to the best of our abilities.</a:t>
            </a:r>
          </a:p>
          <a:p>
            <a:pPr marL="457200" marR="0" indent="-457200" algn="l">
              <a:lnSpc>
                <a:spcPct val="107000"/>
              </a:lnSpc>
              <a:spcBef>
                <a:spcPts val="0"/>
              </a:spcBef>
              <a:spcAft>
                <a:spcPts val="0"/>
              </a:spcAft>
              <a:buFont typeface="Arial" panose="020B0604020202020204" pitchFamily="34" charset="0"/>
              <a:buChar char="•"/>
            </a:pPr>
            <a:endParaRPr lang="en-US" sz="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28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Ways to equip:</a:t>
            </a:r>
          </a:p>
          <a:p>
            <a:pPr marL="914400" lvl="1" indent="-457200">
              <a:lnSpc>
                <a:spcPct val="107000"/>
              </a:lnSpc>
              <a:buFontTx/>
              <a:buChar char="-"/>
            </a:pP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Bible reading</a:t>
            </a:r>
          </a:p>
          <a:p>
            <a:pPr marL="914400" lvl="1" indent="-457200">
              <a:lnSpc>
                <a:spcPct val="107000"/>
              </a:lnSpc>
              <a:buFontTx/>
              <a:buChar char="-"/>
            </a:pPr>
            <a:r>
              <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Spiritual discussions</a:t>
            </a:r>
          </a:p>
          <a:p>
            <a:pPr marL="914400" lvl="1" indent="-457200">
              <a:lnSpc>
                <a:spcPct val="107000"/>
              </a:lnSpc>
              <a:buFontTx/>
              <a:buChar char="-"/>
            </a:pP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Discipline</a:t>
            </a:r>
          </a:p>
          <a:p>
            <a:pPr marL="914400" lvl="1" indent="-457200">
              <a:lnSpc>
                <a:spcPct val="107000"/>
              </a:lnSpc>
              <a:buFontTx/>
              <a:buChar char="-"/>
            </a:pPr>
            <a:r>
              <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Training in service</a:t>
            </a:r>
          </a:p>
          <a:p>
            <a:pPr marL="914400" lvl="1" indent="-457200">
              <a:lnSpc>
                <a:spcPct val="107000"/>
              </a:lnSpc>
              <a:buFontTx/>
              <a:buChar char="-"/>
            </a:pP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Prayer</a:t>
            </a:r>
          </a:p>
          <a:p>
            <a:pPr marL="914400" lvl="1" indent="-457200">
              <a:lnSpc>
                <a:spcPct val="107000"/>
              </a:lnSpc>
              <a:buFontTx/>
              <a:buChar char="-"/>
            </a:pPr>
            <a:r>
              <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Utilization of talents/personality</a:t>
            </a:r>
          </a:p>
          <a:p>
            <a:pPr marL="914400" lvl="1" indent="-457200">
              <a:lnSpc>
                <a:spcPct val="107000"/>
              </a:lnSpc>
              <a:buFontTx/>
              <a:buChar char="-"/>
            </a:pP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Being an example!</a:t>
            </a:r>
            <a:endPar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00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5021952"/>
          </a:xfrm>
          <a:prstGeom prst="rect">
            <a:avLst/>
          </a:prstGeom>
          <a:noFill/>
        </p:spPr>
        <p:txBody>
          <a:bodyPr wrap="square">
            <a:spAutoFit/>
          </a:bodyPr>
          <a:lstStyle/>
          <a:p>
            <a:pPr>
              <a:lnSpc>
                <a:spcPct val="107000"/>
              </a:lnSpc>
            </a:pPr>
            <a:r>
              <a:rPr lang="en-US" sz="2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1 Chronicles 28:20-21</a:t>
            </a:r>
          </a:p>
          <a:p>
            <a:pPr>
              <a:lnSpc>
                <a:spcPct val="107000"/>
              </a:lnSpc>
            </a:pPr>
            <a:endParaRPr lang="en-US" sz="6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r>
              <a:rPr lang="en-US" sz="28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20 </a:t>
            </a: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Then David said to Solomon his son, “Be strong and courageous and do it. Do not be afraid and do not be dismayed, for the Lord God, even my God, is with you. He will not leave you or forsake you, until all the work for the service of the house of the Lord is finished. </a:t>
            </a:r>
            <a:r>
              <a:rPr lang="en-US" sz="2800" baseline="300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21 </a:t>
            </a: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And behold the divisions of the priests and the Levites for all the service of the house of God; and with you in all the work will be every willing man who has skill for any kind of service; also the officers and all the people will be wholly at your command.”</a:t>
            </a:r>
          </a:p>
          <a:p>
            <a:pPr>
              <a:lnSpc>
                <a:spcPct val="107000"/>
              </a:lnSpc>
            </a:pPr>
            <a:endParaRPr lang="en-US" sz="2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616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6C71E-6613-44E1-A660-0D2190672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EFD3C3C8-41FA-4D3D-9923-BF46BF0D81CA}"/>
              </a:ext>
            </a:extLst>
          </p:cNvPr>
          <p:cNvSpPr txBox="1"/>
          <p:nvPr/>
        </p:nvSpPr>
        <p:spPr>
          <a:xfrm>
            <a:off x="461639" y="316266"/>
            <a:ext cx="8220722" cy="3151953"/>
          </a:xfrm>
          <a:prstGeom prst="rect">
            <a:avLst/>
          </a:prstGeom>
          <a:noFill/>
        </p:spPr>
        <p:txBody>
          <a:bodyPr wrap="square">
            <a:spAutoFit/>
          </a:bodyPr>
          <a:lstStyle/>
          <a:p>
            <a:pPr marL="0" marR="0" algn="l">
              <a:lnSpc>
                <a:spcPct val="107000"/>
              </a:lnSpc>
              <a:spcBef>
                <a:spcPts val="0"/>
              </a:spcBef>
              <a:spcAft>
                <a:spcPts val="0"/>
              </a:spcAft>
            </a:pPr>
            <a:r>
              <a:rPr lang="en-US" sz="3200" b="1"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rPr>
              <a:t>EMBOLDEN </a:t>
            </a:r>
            <a:r>
              <a:rPr lang="en-US" sz="32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in the Lord</a:t>
            </a:r>
            <a:endParaRPr lang="en-US" sz="32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800" dirty="0">
              <a:solidFill>
                <a:srgbClr val="5E4E5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2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A life of service may seem like a daunting task, but there is no reason to fear of be dismayed when in relationship with God! </a:t>
            </a: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(Matt. 28:19-20)</a:t>
            </a:r>
          </a:p>
          <a:p>
            <a:pPr marL="457200" marR="0" indent="-457200" algn="l">
              <a:lnSpc>
                <a:spcPct val="107000"/>
              </a:lnSpc>
              <a:spcBef>
                <a:spcPts val="0"/>
              </a:spcBef>
              <a:spcAft>
                <a:spcPts val="0"/>
              </a:spcAft>
              <a:buFont typeface="Arial" panose="020B0604020202020204" pitchFamily="34" charset="0"/>
              <a:buChar char="•"/>
            </a:pPr>
            <a:endParaRPr lang="en-US" sz="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l">
              <a:lnSpc>
                <a:spcPct val="107000"/>
              </a:lnSpc>
              <a:spcBef>
                <a:spcPts val="0"/>
              </a:spcBef>
              <a:spcAft>
                <a:spcPts val="0"/>
              </a:spcAft>
              <a:buFont typeface="Arial" panose="020B0604020202020204" pitchFamily="34" charset="0"/>
              <a:buChar char="•"/>
            </a:pPr>
            <a:r>
              <a:rPr lang="en-US" sz="2800" b="1"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Let our kids know they have a spiritual family to support them </a:t>
            </a:r>
            <a:r>
              <a:rPr lang="en-US" sz="2800" dirty="0">
                <a:solidFill>
                  <a:srgbClr val="5E4E51"/>
                </a:solidFill>
                <a:latin typeface="Arial Narrow" panose="020B0606020202030204" pitchFamily="34" charset="0"/>
                <a:ea typeface="Calibri" panose="020F0502020204030204" pitchFamily="34" charset="0"/>
                <a:cs typeface="Times New Roman" panose="02020603050405020304" pitchFamily="18" charset="0"/>
              </a:rPr>
              <a:t>(Heb. 10:24-25; Eph. 4:12-14)</a:t>
            </a:r>
          </a:p>
        </p:txBody>
      </p:sp>
    </p:spTree>
    <p:extLst>
      <p:ext uri="{BB962C8B-B14F-4D97-AF65-F5344CB8AC3E}">
        <p14:creationId xmlns:p14="http://schemas.microsoft.com/office/powerpoint/2010/main" val="43333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772</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East End</cp:lastModifiedBy>
  <cp:revision>7</cp:revision>
  <dcterms:created xsi:type="dcterms:W3CDTF">2021-06-20T01:46:50Z</dcterms:created>
  <dcterms:modified xsi:type="dcterms:W3CDTF">2021-06-20T14:20:57Z</dcterms:modified>
</cp:coreProperties>
</file>