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xkdbkbUObz43HTMQm8u/ec+dY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" name="Google Shape;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0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9" name="Google Shape;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0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6" name="Google Shape;8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1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31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31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31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6" name="Google Shape;9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2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32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33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3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34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34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34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34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34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4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4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34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3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4" name="Google Shape;13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6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0" name="Google Shape;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3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5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5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9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/>
              <a:t>OUR GOD, HE IS ALIVE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685800" y="764375"/>
            <a:ext cx="1082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VERSE 2: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A GOD, REVEALED THROUGH THE PROPHETS </a:t>
            </a:r>
            <a:endParaRPr/>
          </a:p>
        </p:txBody>
      </p:sp>
      <p:sp>
        <p:nvSpPr>
          <p:cNvPr id="198" name="Google Shape;198;p10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There was, a long, long time ago, A God, whose voice the prophets heard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The prophets lived between 2000-4000 years ago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Prophecy is a major reason why we should believe the Bible is what it says it is, and accept it as such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First Recorded prophet most likely Moses, roughly 1500 BC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He wrote about Jesus - Acts 3:22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Around 300 OT prophecies concerning Jesus, some so specific they cannot be anything but divine in nature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Jesus referred back to the prophets – Luke 24:44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783325" y="764375"/>
            <a:ext cx="10722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VERSE 2: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A GOD, REVEALED THROUGH THE PROPHETS </a:t>
            </a:r>
            <a:endParaRPr/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There was, a long, long time ago, A God, whose voice the prophets heard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The prophets lived between 2000-4000 years ago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Prophecy is a major reason why we should believe the Bible is what it says it is, and accept it as such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First Recorded prophet most likely Moses, roughly 1500 BC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He wrote about Jesus - Acts 3:22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Around 300 OT prophecies concerning Jesus, some so specific they cannot be anything but divine in nature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Jesus referred back to the prophets – Luke 24:44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He is the God that we should know, who speaks from his inspired word.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Consider Isaiah 46:9-10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2 Timothy 3:16-17 – God speaks, we listen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GOD – THE GIVER OF LIFE</a:t>
            </a:r>
            <a:endParaRPr/>
          </a:p>
        </p:txBody>
      </p:sp>
      <p:sp>
        <p:nvSpPr>
          <p:cNvPr id="210" name="Google Shape;210;p12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i="1" lang="en-US" sz="2400"/>
              <a:t>Secure is life from mortal mind, God holds the germ within his hand</a:t>
            </a:r>
            <a:endParaRPr sz="2400"/>
          </a:p>
          <a:p>
            <a:pPr indent="-254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Man cannot accurately explain our origins without the Bible</a:t>
            </a:r>
            <a:endParaRPr sz="2400"/>
          </a:p>
          <a:p>
            <a:pPr indent="-254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Man cannot create life, cannot provide the spark</a:t>
            </a:r>
            <a:endParaRPr sz="2400"/>
          </a:p>
          <a:p>
            <a:pPr indent="-254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The germ, or spark, is the source of life</a:t>
            </a:r>
            <a:endParaRPr sz="2400"/>
          </a:p>
          <a:p>
            <a:pPr indent="-254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Concerning life, God spoke and it happened –Genesis 1:11-12;20-22;24-26</a:t>
            </a:r>
            <a:endParaRPr sz="2400"/>
          </a:p>
          <a:p>
            <a:pPr indent="-2667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We are created In God’s image</a:t>
            </a:r>
            <a:endParaRPr sz="2400"/>
          </a:p>
          <a:p>
            <a:pPr indent="-254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God is the giver of life – 1 Timothy 6:13, Acts 17:25</a:t>
            </a:r>
            <a:endParaRPr sz="24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GOD – THE GIVER OF LIFE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Secure is life from mortal mind, God holds the germ within his hand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Man cannot accurately explain our origins without the Bible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Man cannot create life, cannot provide the spark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The germ, or spark, is the source of life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Concerning life, God spoke and it happened –Genesis 1:11-12;20-22;24-26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We are created In God’s image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is the giver of life – 1 Timothy 6:13, Acts 17:25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Though men may search, they cannot find, for God alone does understand.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Consider the Mind of God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He knows why and we often do not, His ways are not our ways</a:t>
            </a:r>
            <a:endParaRPr sz="2200"/>
          </a:p>
          <a:p>
            <a:pPr indent="-2667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Isaiah 55:8-9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GOD - THE ULTIMATE GIVER</a:t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Our God, whose Son upon a tree, a life was willing there to give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This verse establishes a spiritual purpose, declaring the gospel 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demonstrated his unmatched love by sending His Son to willingly  die on a cross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John 3:16, Romans 5:6-9, Philippians 2:5-8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GOD - THE ULTIMATE GIVER</a:t>
            </a:r>
            <a:endParaRPr/>
          </a:p>
        </p:txBody>
      </p:sp>
      <p:sp>
        <p:nvSpPr>
          <p:cNvPr id="228" name="Google Shape;228;p15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Our God, whose Son upon a tree, a life was willing there to give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This verse establishes a spiritual purpose, declaring the gospel 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demonstrated his unmatched love by sending His Son to willingly  die on a cross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John 3:16, Romans 5:6-9, Philippians 2:5-8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That He from sin might set man free</a:t>
            </a:r>
            <a:endParaRPr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Redemption – to be set free</a:t>
            </a:r>
            <a:endParaRPr sz="2200"/>
          </a:p>
          <a:p>
            <a:pPr indent="-2667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Titus 2:14, Acts 2:38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GOD - THE ULTIMATE GIVER</a:t>
            </a:r>
            <a:endParaRPr/>
          </a:p>
        </p:txBody>
      </p:sp>
      <p:sp>
        <p:nvSpPr>
          <p:cNvPr id="234" name="Google Shape;234;p16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Our God, whose Son upon a tree, a life was willing there to give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This verse establishes a spiritual purpose, declaring the gospel 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demonstrated his unmatched love by sending His Son to willingly  die on a cross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John 3:16, Romans 5:6-9, Philippians 2:5-8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That He from sin might set man free</a:t>
            </a:r>
            <a:endParaRPr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Redemption – to be set free</a:t>
            </a:r>
            <a:endParaRPr sz="2200"/>
          </a:p>
          <a:p>
            <a:pPr indent="-2667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Titus 2:14, Acts 2:38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And evermore with Him could live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We are those who seek glory, honor, and immortality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Philippians 3:9-11, 1 Thessalonians 4:17, 1 Corinthians 15:51-58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THERE IS A GOD, HE IS ALIVE</a:t>
            </a:r>
            <a:endParaRPr/>
          </a:p>
        </p:txBody>
      </p:sp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There is a God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He Is alive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is described as eternal and everlasting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Psalm 90:2, Psalm 102:12, Romans 16:26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In Him we live, and we survive</a:t>
            </a:r>
            <a:r>
              <a:rPr lang="en-US"/>
              <a:t> 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Jesus offers us an opportunity for eternal life 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When this world ends, we will live on, in eternity with him – Matthew 25:46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From dust our God created Man, He is our God, the Great I Am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Genesis 2:7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Revealed to Moses at Mt. Sinai – Exodus 3:13-14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8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8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652" y="482501"/>
            <a:ext cx="6078696" cy="58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162" name="Google Shape;162;p4"/>
          <p:cNvSpPr txBox="1"/>
          <p:nvPr>
            <p:ph idx="1" type="body"/>
          </p:nvPr>
        </p:nvSpPr>
        <p:spPr>
          <a:xfrm>
            <a:off x="685800" y="2057400"/>
            <a:ext cx="10820400" cy="4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Written by Aaron Wesley Dicus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Born in 1888, obeyed the gospel in 1908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Received both a Masters Degree and a PHD in physics, credited with inventing the turn signal in 1920, as well as a few other inventions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Worked on the development on the atomic bomb to end WW2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In the 1950’s, he was invited to serve as academic dean at Florida College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Composed around 25 hymns, </a:t>
            </a:r>
            <a:r>
              <a:rPr b="1" i="1" lang="en-US" sz="2200"/>
              <a:t>Our God, He is Alive</a:t>
            </a:r>
            <a:r>
              <a:rPr lang="en-US" sz="2200"/>
              <a:t> being the most well known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Written in 1966 during a period where Modern Philosophy was trending towards “God is Dead”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OUR GOD, HE IS ALIVE</a:t>
            </a:r>
            <a:endParaRPr/>
          </a:p>
        </p:txBody>
      </p:sp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Four Verses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1. The invisible nature and limitless power of God</a:t>
            </a:r>
            <a:endParaRPr sz="22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2. A God who spoke through prophets, who served as prof of his existence</a:t>
            </a:r>
            <a:endParaRPr sz="22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3. The Giver of Life</a:t>
            </a:r>
            <a:endParaRPr sz="22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4. The Ultimate Giver, A God willing to give us the means by which we may seek salvation 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VERSE 1: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THE CREATOR OF THE WORLD</a:t>
            </a:r>
            <a:endParaRPr/>
          </a:p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There is, beyond the azure blue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exists outside our physical realm, above the heavens</a:t>
            </a:r>
            <a:endParaRPr sz="2200"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>
            <p:ph type="title"/>
          </p:nvPr>
        </p:nvSpPr>
        <p:spPr>
          <a:xfrm>
            <a:off x="685800" y="764375"/>
            <a:ext cx="1082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VERSE 1: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 THE CREATOR OF THE WORLD</a:t>
            </a:r>
            <a:endParaRPr/>
          </a:p>
        </p:txBody>
      </p:sp>
      <p:sp>
        <p:nvSpPr>
          <p:cNvPr id="180" name="Google Shape;180;p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There is, beyond the azure blue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God exists outside our physical realm, above the heavens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b="1" i="1" lang="en-US"/>
              <a:t>A God, Concealed from Human Sight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We cannot see God, not on this world.  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This is crucial in creation, as for someone to create our universe, they had to be greater and beyond our limitations and understanding </a:t>
            </a:r>
            <a:endParaRPr sz="22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Does not mean there is no evidence of His existence and Power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Romans 1:20</a:t>
            </a:r>
            <a:endParaRPr sz="2200"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THREE ARGUMENTS THAT POINT TO A CREATOR</a:t>
            </a:r>
            <a:endParaRPr/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1. The Teleological Argument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A theology relating to the doctrine of design and purpose in the material world</a:t>
            </a:r>
            <a:endParaRPr sz="2200"/>
          </a:p>
          <a:p>
            <a:pPr indent="-2540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“Design demands a designer”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2. The Cosmological Argument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Someone, or something, had to be outside the universe in order to create it.  God fits that description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3. The Moral Argument</a:t>
            </a:r>
            <a:endParaRPr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/>
              <a:t>The existence of a true moral standard demands something greater than this world</a:t>
            </a:r>
            <a:endParaRPr sz="2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685800" y="764375"/>
            <a:ext cx="10820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VERSE 1: THE CREATOR OF THE WORLD</a:t>
            </a:r>
            <a:endParaRPr/>
          </a:p>
        </p:txBody>
      </p:sp>
      <p:sp>
        <p:nvSpPr>
          <p:cNvPr id="192" name="Google Shape;192;p9"/>
          <p:cNvSpPr txBox="1"/>
          <p:nvPr>
            <p:ph idx="1" type="body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6377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i="1" lang="en-US" sz="2000"/>
              <a:t>There is, beyond the azure blue</a:t>
            </a:r>
            <a:endParaRPr sz="2000"/>
          </a:p>
          <a:p>
            <a:pPr indent="-23812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God exists outside our physical realm, above the heavens</a:t>
            </a:r>
            <a:endParaRPr/>
          </a:p>
          <a:p>
            <a:pPr indent="-22637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i="1" lang="en-US" sz="2000"/>
              <a:t>A God, Concealed from Human Sight</a:t>
            </a:r>
            <a:endParaRPr sz="2000"/>
          </a:p>
          <a:p>
            <a:pPr indent="-23812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We cannot see God, not on this world.  </a:t>
            </a:r>
            <a:endParaRPr/>
          </a:p>
          <a:p>
            <a:pPr indent="-23812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This is crucial in creation, as for someone to create our universe, they had to be greater and beyond our limitations and understanding </a:t>
            </a:r>
            <a:endParaRPr/>
          </a:p>
          <a:p>
            <a:pPr indent="-23812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Does not mean there is no evidence of His existence and Power</a:t>
            </a:r>
            <a:endParaRPr/>
          </a:p>
          <a:p>
            <a:pPr indent="-2498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Romans 1:20</a:t>
            </a:r>
            <a:endParaRPr sz="2000"/>
          </a:p>
          <a:p>
            <a:pPr indent="-23812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The Bible also declares God has revealed himself to us</a:t>
            </a:r>
            <a:endParaRPr/>
          </a:p>
          <a:p>
            <a:pPr indent="-2498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Colossians 1:15-16</a:t>
            </a:r>
            <a:endParaRPr sz="2000"/>
          </a:p>
          <a:p>
            <a:pPr indent="-22637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i="1" lang="en-US" sz="2000"/>
              <a:t>He tinted skies with heavenly hue, and framed the worlds with his great might.</a:t>
            </a:r>
            <a:endParaRPr sz="2000"/>
          </a:p>
          <a:p>
            <a:pPr indent="-2498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God created all things, and gave them his beauty</a:t>
            </a:r>
            <a:endParaRPr sz="2000"/>
          </a:p>
          <a:p>
            <a:pPr indent="-249872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Psalm 19:1, Genesis 1:1-3, Hebrews 11:3</a:t>
            </a:r>
            <a:endParaRPr sz="2000"/>
          </a:p>
          <a:p>
            <a:pPr indent="-111125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2021-05-29T16:34:29Z</dcterms:created>
  <dc:creator>Thornhill, Jonathan K.</dc:creator>
</cp:coreProperties>
</file>