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.xml" ContentType="application/vnd.openxmlformats-officedocument.presentationml.slide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7559675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5712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63804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5040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5712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63804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19640" cy="5785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57120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638040" y="182376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57120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638040" y="4113720"/>
            <a:ext cx="292068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7019640" cy="5785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2680" y="411372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4000" y="4113720"/>
            <a:ext cx="9071640" cy="20908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-58320" y="108000"/>
            <a:ext cx="7794000" cy="160704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-58320" y="108000"/>
            <a:ext cx="7794000" cy="160704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7019640" cy="124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1640" cy="4384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Click to edit the outline text format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Second Outline Level</a:t>
            </a:r>
            <a:endParaRPr b="0" lang="en-US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Third Outline Level</a:t>
            </a:r>
            <a:endParaRPr b="0" lang="en-US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Arial"/>
              </a:rPr>
              <a:t>Fourth Outline Level</a:t>
            </a:r>
            <a:endParaRPr b="0" lang="en-US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Fifth Outline Level</a:t>
            </a:r>
            <a:endParaRPr b="0" lang="en-US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Sixth Outline Level</a:t>
            </a:r>
            <a:endParaRPr b="0" lang="en-US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Arial"/>
              </a:rPr>
              <a:t>Seventh Outline Level</a:t>
            </a:r>
            <a:endParaRPr b="0" lang="en-US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rcRect l="5500" t="0" r="5614" b="0"/>
          <a:stretch/>
        </p:blipFill>
        <p:spPr>
          <a:xfrm>
            <a:off x="0" y="0"/>
            <a:ext cx="10079280" cy="7559640"/>
          </a:xfrm>
          <a:prstGeom prst="rect">
            <a:avLst/>
          </a:prstGeom>
          <a:ln>
            <a:noFill/>
          </a:ln>
        </p:spPr>
      </p:pic>
      <p:sp>
        <p:nvSpPr>
          <p:cNvPr id="79" name="CustomShape 1"/>
          <p:cNvSpPr/>
          <p:nvPr/>
        </p:nvSpPr>
        <p:spPr>
          <a:xfrm>
            <a:off x="-91440" y="182880"/>
            <a:ext cx="8960760" cy="1188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2"/>
          <p:cNvSpPr/>
          <p:nvPr/>
        </p:nvSpPr>
        <p:spPr>
          <a:xfrm>
            <a:off x="129600" y="142920"/>
            <a:ext cx="9509400" cy="123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i="1" lang="en-US" sz="3600" spc="-1" strike="noStrike">
                <a:latin typeface="Georgia"/>
              </a:rPr>
              <a:t>“</a:t>
            </a:r>
            <a:r>
              <a:rPr b="1" i="1" lang="en-US" sz="3600" spc="-1" strike="noStrike">
                <a:latin typeface="Georgia"/>
              </a:rPr>
              <a:t>Behold the Lamb of God who takes away the sin of the world!”</a:t>
            </a:r>
            <a:endParaRPr b="0" lang="en-US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288000"/>
            <a:ext cx="7019640" cy="1247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4000" spc="-1" strike="noStrike">
                <a:solidFill>
                  <a:srgbClr val="ffffff"/>
                </a:solidFill>
                <a:latin typeface="Arial"/>
              </a:rPr>
              <a:t>The Passover: </a:t>
            </a:r>
            <a:br/>
            <a:r>
              <a:rPr b="1" i="1" lang="en-US" sz="4000" spc="-1" strike="noStrike">
                <a:solidFill>
                  <a:srgbClr val="ffffff"/>
                </a:solidFill>
                <a:latin typeface="Arial"/>
              </a:rPr>
              <a:t>Freedom From Bondage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4000" y="1823760"/>
            <a:ext cx="9071640" cy="4942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God brought them to Himself.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Exodus 3:7-8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Colossians 1:13-14</a:t>
            </a:r>
            <a:endParaRPr b="0" lang="en-US" sz="32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600" spc="-1" strike="noStrike">
                <a:latin typeface="Arial"/>
              </a:rPr>
              <a:t>God freed them from oppression and blessed them!</a:t>
            </a:r>
            <a:endParaRPr b="0" lang="en-US" sz="36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Hebrews 2:14-15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3200" spc="-1" strike="noStrike">
                <a:latin typeface="Arial"/>
              </a:rPr>
              <a:t>Ephesians 1:3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91440" y="61560"/>
            <a:ext cx="7680600" cy="170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ffffff"/>
                </a:solidFill>
                <a:latin typeface="Arial"/>
              </a:rPr>
              <a:t>The Passover:</a:t>
            </a:r>
            <a:br/>
            <a:r>
              <a:rPr b="1" i="1" lang="en-US" sz="3600" spc="-1" strike="noStrike">
                <a:solidFill>
                  <a:srgbClr val="ffffff"/>
                </a:solidFill>
                <a:latin typeface="Arial"/>
              </a:rPr>
              <a:t>Salvation From Sin and Judgment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4000" y="1823760"/>
            <a:ext cx="9071640" cy="539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God delivered them from judgment!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Exodus 12:12-13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Exodus 8:23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Ezekiel 20:6-8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the same way we have been saved by the blood of the Lamb!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John 1:29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Romans 5:8-9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Revelation 12:11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91440" y="61560"/>
            <a:ext cx="7680600" cy="170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>
            <a:noAutofit/>
          </a:bodyPr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ffffff"/>
                </a:solidFill>
                <a:latin typeface="Arial"/>
              </a:rPr>
              <a:t>The Passover:</a:t>
            </a:r>
            <a:endParaRPr b="0" lang="en-US" sz="3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i="1" lang="en-US" sz="3600" spc="-1" strike="noStrike">
                <a:solidFill>
                  <a:srgbClr val="ffffff"/>
                </a:solidFill>
                <a:latin typeface="Arial"/>
              </a:rPr>
              <a:t>A Picture of Redemption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823760"/>
            <a:ext cx="9071640" cy="5399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>
            <a:normAutofit/>
          </a:bodyPr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God redeemed His people!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Exodus 6:6; 15:13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Exodus 13:2; Numbers 3:12</a:t>
            </a:r>
            <a:endParaRPr b="0" lang="en-US" sz="2800" spc="-1" strike="noStrike">
              <a:latin typeface="Arial"/>
            </a:endParaRPr>
          </a:p>
          <a:p>
            <a:pPr marL="432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In the same way we have been redeemed by the blood of the Lamb!</a:t>
            </a:r>
            <a:endParaRPr b="0" lang="en-US" sz="32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528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1 Peter 1:18-19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Hebrews 12:22-23; 1 Peter 2:9</a:t>
            </a:r>
            <a:endParaRPr b="0" lang="en-US" sz="2800" spc="-1" strike="noStrike">
              <a:latin typeface="Arial"/>
            </a:endParaRPr>
          </a:p>
          <a:p>
            <a:pPr lvl="1" marL="864000" indent="-323640">
              <a:lnSpc>
                <a:spcPct val="100000"/>
              </a:lnSpc>
              <a:spcAft>
                <a:spcPts val="1225"/>
              </a:spcAft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latin typeface="Arial"/>
              </a:rPr>
              <a:t>1 Corinthians 6:19-20</a:t>
            </a:r>
            <a:endParaRPr b="0" lang="en-US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Application>LibreOffice/6.4.7.2$Linux_X86_64 LibreOffice_project/40$Build-2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2021-06-19T21:52:50Z</dcterms:created>
  <dc:creator/>
  <dc:description/>
  <dc:language>en-US</dc:language>
  <cp:lastModifiedBy/>
  <dcterms:modified xsi:type="dcterms:W3CDTF">2021-06-20T08:03:41Z</dcterms:modified>
  <cp:revision>4</cp:revision>
  <dc:subject/>
  <dc:title>Bright Blue</dc:title>
</cp:coreProperties>
</file>