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slides/slide1.xml" ContentType="application/vnd.openxmlformats-officedocument.presentationml.slide+xml"/>
  <Override PartName="/ppt/slides/_rels/slide4.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504000" y="1768680"/>
            <a:ext cx="9071280" cy="20908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504000" y="4058640"/>
            <a:ext cx="907128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27" name="PlaceHolder 2"/>
          <p:cNvSpPr>
            <a:spLocks noGrp="1"/>
          </p:cNvSpPr>
          <p:nvPr>
            <p:ph type="body"/>
          </p:nvPr>
        </p:nvSpPr>
        <p:spPr>
          <a:xfrm>
            <a:off x="504000" y="1768680"/>
            <a:ext cx="4426560" cy="209088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5152320" y="1768680"/>
            <a:ext cx="4426560" cy="209088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504000" y="4058640"/>
            <a:ext cx="4426560" cy="209088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5152320" y="4058640"/>
            <a:ext cx="442656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504000" y="1768680"/>
            <a:ext cx="2920680" cy="209088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571200" y="1768680"/>
            <a:ext cx="2920680" cy="209088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638040" y="1768680"/>
            <a:ext cx="2920680" cy="209088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504000" y="4058640"/>
            <a:ext cx="2920680" cy="209088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571200" y="4058640"/>
            <a:ext cx="2920680" cy="209088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638040" y="4058640"/>
            <a:ext cx="292068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41" name="PlaceHolder 2"/>
          <p:cNvSpPr>
            <a:spLocks noGrp="1"/>
          </p:cNvSpPr>
          <p:nvPr>
            <p:ph type="subTitle"/>
          </p:nvPr>
        </p:nvSpPr>
        <p:spPr>
          <a:xfrm>
            <a:off x="504000" y="1768680"/>
            <a:ext cx="9071280" cy="43840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43" name="PlaceHolder 2"/>
          <p:cNvSpPr>
            <a:spLocks noGrp="1"/>
          </p:cNvSpPr>
          <p:nvPr>
            <p:ph type="body"/>
          </p:nvPr>
        </p:nvSpPr>
        <p:spPr>
          <a:xfrm>
            <a:off x="504000" y="1768680"/>
            <a:ext cx="907128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45" name="PlaceHolder 2"/>
          <p:cNvSpPr>
            <a:spLocks noGrp="1"/>
          </p:cNvSpPr>
          <p:nvPr>
            <p:ph type="body"/>
          </p:nvPr>
        </p:nvSpPr>
        <p:spPr>
          <a:xfrm>
            <a:off x="504000" y="1768680"/>
            <a:ext cx="4426560" cy="43840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5152320" y="1768680"/>
            <a:ext cx="442656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1280" cy="58485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50" name="PlaceHolder 2"/>
          <p:cNvSpPr>
            <a:spLocks noGrp="1"/>
          </p:cNvSpPr>
          <p:nvPr>
            <p:ph type="body"/>
          </p:nvPr>
        </p:nvSpPr>
        <p:spPr>
          <a:xfrm>
            <a:off x="504000" y="1768680"/>
            <a:ext cx="4426560" cy="209088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5152320" y="1768680"/>
            <a:ext cx="4426560" cy="43840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504000" y="4058640"/>
            <a:ext cx="442656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3" name="PlaceHolder 2"/>
          <p:cNvSpPr>
            <a:spLocks noGrp="1"/>
          </p:cNvSpPr>
          <p:nvPr>
            <p:ph type="subTitle"/>
          </p:nvPr>
        </p:nvSpPr>
        <p:spPr>
          <a:xfrm>
            <a:off x="504000" y="1768680"/>
            <a:ext cx="9071280" cy="43840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54" name="PlaceHolder 2"/>
          <p:cNvSpPr>
            <a:spLocks noGrp="1"/>
          </p:cNvSpPr>
          <p:nvPr>
            <p:ph type="body"/>
          </p:nvPr>
        </p:nvSpPr>
        <p:spPr>
          <a:xfrm>
            <a:off x="504000" y="1768680"/>
            <a:ext cx="4426560" cy="43840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5152320" y="1768680"/>
            <a:ext cx="4426560" cy="209088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5152320" y="4058640"/>
            <a:ext cx="442656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58" name="PlaceHolder 2"/>
          <p:cNvSpPr>
            <a:spLocks noGrp="1"/>
          </p:cNvSpPr>
          <p:nvPr>
            <p:ph type="body"/>
          </p:nvPr>
        </p:nvSpPr>
        <p:spPr>
          <a:xfrm>
            <a:off x="504000" y="1768680"/>
            <a:ext cx="4426560" cy="209088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5152320" y="1768680"/>
            <a:ext cx="4426560" cy="209088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504000" y="4058640"/>
            <a:ext cx="907128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62" name="PlaceHolder 2"/>
          <p:cNvSpPr>
            <a:spLocks noGrp="1"/>
          </p:cNvSpPr>
          <p:nvPr>
            <p:ph type="body"/>
          </p:nvPr>
        </p:nvSpPr>
        <p:spPr>
          <a:xfrm>
            <a:off x="504000" y="1768680"/>
            <a:ext cx="9071280" cy="209088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504000" y="4058640"/>
            <a:ext cx="907128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65" name="PlaceHolder 2"/>
          <p:cNvSpPr>
            <a:spLocks noGrp="1"/>
          </p:cNvSpPr>
          <p:nvPr>
            <p:ph type="body"/>
          </p:nvPr>
        </p:nvSpPr>
        <p:spPr>
          <a:xfrm>
            <a:off x="504000" y="1768680"/>
            <a:ext cx="4426560" cy="209088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5152320" y="1768680"/>
            <a:ext cx="4426560" cy="209088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504000" y="4058640"/>
            <a:ext cx="4426560" cy="209088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5152320" y="4058640"/>
            <a:ext cx="442656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504000" y="1768680"/>
            <a:ext cx="2920680" cy="20908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571200" y="1768680"/>
            <a:ext cx="2920680" cy="209088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638040" y="1768680"/>
            <a:ext cx="2920680" cy="209088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504000" y="4058640"/>
            <a:ext cx="2920680" cy="209088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571200" y="4058640"/>
            <a:ext cx="2920680" cy="209088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638040" y="4058640"/>
            <a:ext cx="292068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5" name="PlaceHolder 2"/>
          <p:cNvSpPr>
            <a:spLocks noGrp="1"/>
          </p:cNvSpPr>
          <p:nvPr>
            <p:ph type="body"/>
          </p:nvPr>
        </p:nvSpPr>
        <p:spPr>
          <a:xfrm>
            <a:off x="504000" y="1768680"/>
            <a:ext cx="907128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7" name="PlaceHolder 2"/>
          <p:cNvSpPr>
            <a:spLocks noGrp="1"/>
          </p:cNvSpPr>
          <p:nvPr>
            <p:ph type="body"/>
          </p:nvPr>
        </p:nvSpPr>
        <p:spPr>
          <a:xfrm>
            <a:off x="504000" y="1768680"/>
            <a:ext cx="4426560" cy="43840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5152320" y="1768680"/>
            <a:ext cx="442656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1280" cy="58485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12" name="PlaceHolder 2"/>
          <p:cNvSpPr>
            <a:spLocks noGrp="1"/>
          </p:cNvSpPr>
          <p:nvPr>
            <p:ph type="body"/>
          </p:nvPr>
        </p:nvSpPr>
        <p:spPr>
          <a:xfrm>
            <a:off x="504000" y="1768680"/>
            <a:ext cx="4426560" cy="209088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5152320" y="1768680"/>
            <a:ext cx="4426560" cy="43840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504000" y="4058640"/>
            <a:ext cx="442656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16" name="PlaceHolder 2"/>
          <p:cNvSpPr>
            <a:spLocks noGrp="1"/>
          </p:cNvSpPr>
          <p:nvPr>
            <p:ph type="body"/>
          </p:nvPr>
        </p:nvSpPr>
        <p:spPr>
          <a:xfrm>
            <a:off x="504000" y="1768680"/>
            <a:ext cx="4426560" cy="43840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5152320" y="1768680"/>
            <a:ext cx="4426560" cy="209088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5152320" y="4058640"/>
            <a:ext cx="442656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1280" cy="126144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504000" y="1768680"/>
            <a:ext cx="4426560" cy="209088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5152320" y="1768680"/>
            <a:ext cx="4426560" cy="20908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504000" y="4058640"/>
            <a:ext cx="9071280" cy="209088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280" cy="1261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1280" cy="1261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39" name="PlaceHolder 2"/>
          <p:cNvSpPr>
            <a:spLocks noGrp="1"/>
          </p:cNvSpPr>
          <p:nvPr>
            <p:ph type="body"/>
          </p:nvPr>
        </p:nvSpPr>
        <p:spPr>
          <a:xfrm>
            <a:off x="504000" y="1768680"/>
            <a:ext cx="907128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6" name="" descr=""/>
          <p:cNvPicPr/>
          <p:nvPr/>
        </p:nvPicPr>
        <p:blipFill>
          <a:blip r:embed="rId1"/>
          <a:srcRect l="5709" t="0" r="5819" b="0"/>
          <a:stretch/>
        </p:blipFill>
        <p:spPr>
          <a:xfrm>
            <a:off x="0" y="0"/>
            <a:ext cx="10079280" cy="7559640"/>
          </a:xfrm>
          <a:prstGeom prst="rect">
            <a:avLst/>
          </a:prstGeom>
          <a:ln>
            <a:noFill/>
          </a:ln>
        </p:spPr>
      </p:pic>
      <p:sp>
        <p:nvSpPr>
          <p:cNvPr id="77" name="CustomShape 1"/>
          <p:cNvSpPr/>
          <p:nvPr/>
        </p:nvSpPr>
        <p:spPr>
          <a:xfrm>
            <a:off x="0" y="301320"/>
            <a:ext cx="10079280" cy="12614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n-US" sz="4000" spc="-1" strike="noStrike">
                <a:solidFill>
                  <a:srgbClr val="ffffd7"/>
                </a:solidFill>
                <a:latin typeface="Georgia"/>
              </a:rPr>
              <a:t>Scripture Reading in the </a:t>
            </a:r>
            <a:br/>
            <a:r>
              <a:rPr b="1" i="1" lang="en-US" sz="4000" spc="-1" strike="noStrike">
                <a:solidFill>
                  <a:srgbClr val="ffffd7"/>
                </a:solidFill>
                <a:latin typeface="Georgia"/>
              </a:rPr>
              <a:t>New Testament Church</a:t>
            </a:r>
            <a:endParaRPr b="0" lang="en-US" sz="4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0" y="301320"/>
            <a:ext cx="10079640" cy="1261440"/>
          </a:xfrm>
          <a:prstGeom prst="rect">
            <a:avLst/>
          </a:prstGeom>
          <a:solidFill>
            <a:srgbClr val="784b04"/>
          </a:solidFill>
          <a:ln>
            <a:noFill/>
          </a:ln>
        </p:spPr>
        <p:style>
          <a:lnRef idx="0"/>
          <a:fillRef idx="0"/>
          <a:effectRef idx="0"/>
          <a:fontRef idx="minor"/>
        </p:style>
        <p:txBody>
          <a:bodyPr lIns="0" rIns="0" tIns="0" bIns="0" anchor="ctr">
            <a:noAutofit/>
          </a:bodyPr>
          <a:p>
            <a:pPr algn="ctr">
              <a:lnSpc>
                <a:spcPct val="100000"/>
              </a:lnSpc>
            </a:pPr>
            <a:r>
              <a:rPr b="1" i="1" lang="en-US" sz="4400" spc="-1" strike="noStrike">
                <a:solidFill>
                  <a:srgbClr val="ffffd7"/>
                </a:solidFill>
                <a:latin typeface="Georgia"/>
              </a:rPr>
              <a:t>The Roots of Scripture Reading</a:t>
            </a:r>
            <a:endParaRPr b="0" lang="en-US" sz="4400" spc="-1" strike="noStrike">
              <a:latin typeface="Arial"/>
            </a:endParaRPr>
          </a:p>
        </p:txBody>
      </p:sp>
      <p:sp>
        <p:nvSpPr>
          <p:cNvPr id="79" name="CustomShape 2"/>
          <p:cNvSpPr/>
          <p:nvPr/>
        </p:nvSpPr>
        <p:spPr>
          <a:xfrm>
            <a:off x="504000" y="1768680"/>
            <a:ext cx="9071280" cy="5271840"/>
          </a:xfrm>
          <a:prstGeom prst="rect">
            <a:avLst/>
          </a:prstGeom>
          <a:noFill/>
          <a:ln>
            <a:noFill/>
          </a:ln>
        </p:spPr>
        <p:style>
          <a:lnRef idx="0"/>
          <a:fillRef idx="0"/>
          <a:effectRef idx="0"/>
          <a:fontRef idx="minor"/>
        </p:style>
        <p:txBody>
          <a:bodyPr lIns="0" rIns="0" tIns="0" bIns="0">
            <a:normAutofit fontScale="91000"/>
          </a:bodyPr>
          <a:p>
            <a:pPr marL="432000" indent="-323640">
              <a:lnSpc>
                <a:spcPct val="100000"/>
              </a:lnSpc>
              <a:spcBef>
                <a:spcPts val="1888"/>
              </a:spcBef>
              <a:buClr>
                <a:srgbClr val="000000"/>
              </a:buClr>
              <a:buSzPct val="45000"/>
              <a:buFont typeface="Wingdings" charset="2"/>
              <a:buChar char=""/>
            </a:pPr>
            <a:r>
              <a:rPr b="0" lang="en-US" sz="3200" spc="-1" strike="noStrike">
                <a:latin typeface="Arial"/>
              </a:rPr>
              <a:t>Moses:</a:t>
            </a:r>
            <a:endParaRPr b="0" lang="en-US" sz="3200" spc="-1" strike="noStrike">
              <a:latin typeface="Arial"/>
            </a:endParaRPr>
          </a:p>
          <a:p>
            <a:pPr lvl="1" marL="864000" indent="-323640">
              <a:lnSpc>
                <a:spcPct val="100000"/>
              </a:lnSpc>
              <a:spcBef>
                <a:spcPts val="1511"/>
              </a:spcBef>
              <a:buClr>
                <a:srgbClr val="000000"/>
              </a:buClr>
              <a:buSzPct val="75000"/>
              <a:buFont typeface="Symbol"/>
              <a:buChar char=""/>
            </a:pPr>
            <a:r>
              <a:rPr b="0" lang="en-US" sz="2800" spc="-1" strike="noStrike">
                <a:latin typeface="Arial"/>
              </a:rPr>
              <a:t>Exodus 24:12</a:t>
            </a:r>
            <a:endParaRPr b="0" lang="en-US" sz="2800" spc="-1" strike="noStrike">
              <a:latin typeface="Arial"/>
            </a:endParaRPr>
          </a:p>
          <a:p>
            <a:pPr lvl="1" marL="864000" indent="-323640">
              <a:lnSpc>
                <a:spcPct val="100000"/>
              </a:lnSpc>
              <a:spcBef>
                <a:spcPts val="1511"/>
              </a:spcBef>
              <a:buClr>
                <a:srgbClr val="000000"/>
              </a:buClr>
              <a:buSzPct val="75000"/>
              <a:buFont typeface="Symbol"/>
              <a:buChar char=""/>
            </a:pPr>
            <a:r>
              <a:rPr b="0" lang="en-US" sz="2800" spc="-1" strike="noStrike">
                <a:latin typeface="Arial"/>
              </a:rPr>
              <a:t>Deuteronomy 31:10-11</a:t>
            </a:r>
            <a:endParaRPr b="0" lang="en-US" sz="2800" spc="-1" strike="noStrike">
              <a:latin typeface="Arial"/>
            </a:endParaRPr>
          </a:p>
          <a:p>
            <a:pPr lvl="1" marL="864000" indent="-323640">
              <a:lnSpc>
                <a:spcPct val="100000"/>
              </a:lnSpc>
              <a:spcBef>
                <a:spcPts val="1511"/>
              </a:spcBef>
              <a:buClr>
                <a:srgbClr val="000000"/>
              </a:buClr>
              <a:buSzPct val="75000"/>
              <a:buFont typeface="Symbol"/>
              <a:buChar char=""/>
            </a:pPr>
            <a:r>
              <a:rPr b="0" lang="en-US" sz="2800" spc="-1" strike="noStrike">
                <a:latin typeface="Arial"/>
              </a:rPr>
              <a:t>Joshua 8:34-35</a:t>
            </a:r>
            <a:endParaRPr b="0" lang="en-US" sz="2800" spc="-1" strike="noStrike">
              <a:latin typeface="Arial"/>
            </a:endParaRPr>
          </a:p>
          <a:p>
            <a:pPr marL="432000" indent="-323640">
              <a:lnSpc>
                <a:spcPct val="100000"/>
              </a:lnSpc>
              <a:spcBef>
                <a:spcPts val="1888"/>
              </a:spcBef>
              <a:buClr>
                <a:srgbClr val="000000"/>
              </a:buClr>
              <a:buSzPct val="45000"/>
              <a:buFont typeface="Wingdings" charset="2"/>
              <a:buChar char=""/>
            </a:pPr>
            <a:r>
              <a:rPr b="0" lang="en-US" sz="3200" spc="-1" strike="noStrike">
                <a:latin typeface="Arial"/>
              </a:rPr>
              <a:t>The Exile:</a:t>
            </a:r>
            <a:endParaRPr b="0" lang="en-US" sz="3200" spc="-1" strike="noStrike">
              <a:latin typeface="Arial"/>
            </a:endParaRPr>
          </a:p>
          <a:p>
            <a:pPr lvl="1" marL="864000" indent="-323640">
              <a:lnSpc>
                <a:spcPct val="100000"/>
              </a:lnSpc>
              <a:spcBef>
                <a:spcPts val="1511"/>
              </a:spcBef>
              <a:buClr>
                <a:srgbClr val="000000"/>
              </a:buClr>
              <a:buSzPct val="75000"/>
              <a:buFont typeface="Symbol"/>
              <a:buChar char=""/>
            </a:pPr>
            <a:r>
              <a:rPr b="0" lang="en-US" sz="3200" spc="-1" strike="noStrike">
                <a:latin typeface="Arial"/>
              </a:rPr>
              <a:t>Hosea 4:6</a:t>
            </a:r>
            <a:endParaRPr b="0" lang="en-US" sz="3200" spc="-1" strike="noStrike">
              <a:latin typeface="Arial"/>
            </a:endParaRPr>
          </a:p>
          <a:p>
            <a:pPr lvl="1" marL="864000" indent="-323640">
              <a:lnSpc>
                <a:spcPct val="100000"/>
              </a:lnSpc>
              <a:spcBef>
                <a:spcPts val="1511"/>
              </a:spcBef>
              <a:buClr>
                <a:srgbClr val="000000"/>
              </a:buClr>
              <a:buSzPct val="75000"/>
              <a:buFont typeface="Symbol"/>
              <a:buChar char=""/>
            </a:pPr>
            <a:r>
              <a:rPr b="0" lang="en-US" sz="3200" spc="-1" strike="noStrike">
                <a:latin typeface="Arial"/>
              </a:rPr>
              <a:t>Zephaniah 3:1-2</a:t>
            </a:r>
            <a:endParaRPr b="0" lang="en-US" sz="3200" spc="-1" strike="noStrike">
              <a:latin typeface="Arial"/>
            </a:endParaRPr>
          </a:p>
          <a:p>
            <a:pPr marL="432000" indent="-323640">
              <a:lnSpc>
                <a:spcPct val="100000"/>
              </a:lnSpc>
              <a:spcBef>
                <a:spcPts val="1888"/>
              </a:spcBef>
              <a:buClr>
                <a:srgbClr val="000000"/>
              </a:buClr>
              <a:buSzPct val="45000"/>
              <a:buFont typeface="Wingdings" charset="2"/>
              <a:buChar char=""/>
            </a:pPr>
            <a:r>
              <a:rPr b="0" lang="en-US" sz="3200" spc="-1" strike="noStrike">
                <a:latin typeface="Arial"/>
              </a:rPr>
              <a:t>After the Exile: Nehemiah 8:1-3, 9-10</a:t>
            </a:r>
            <a:endParaRPr b="0" lang="en-US" sz="3200" spc="-1" strike="noStrike">
              <a:latin typeface="Arial"/>
            </a:endParaRPr>
          </a:p>
          <a:p>
            <a:pPr marL="432000" indent="-323640">
              <a:lnSpc>
                <a:spcPct val="100000"/>
              </a:lnSpc>
              <a:spcBef>
                <a:spcPts val="1888"/>
              </a:spcBef>
              <a:buClr>
                <a:srgbClr val="000000"/>
              </a:buClr>
              <a:buSzPct val="45000"/>
              <a:buFont typeface="Wingdings" charset="2"/>
              <a:buChar char=""/>
            </a:pPr>
            <a:r>
              <a:rPr b="0" lang="en-US" sz="3200" spc="-1" strike="noStrike">
                <a:latin typeface="Arial"/>
              </a:rPr>
              <a:t>The Synagogue: Acts 13:14-15; 15:21</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0" y="301320"/>
            <a:ext cx="10079640" cy="1261440"/>
          </a:xfrm>
          <a:prstGeom prst="rect">
            <a:avLst/>
          </a:prstGeom>
          <a:solidFill>
            <a:srgbClr val="784b04"/>
          </a:solidFill>
          <a:ln>
            <a:noFill/>
          </a:ln>
        </p:spPr>
        <p:style>
          <a:lnRef idx="0"/>
          <a:fillRef idx="0"/>
          <a:effectRef idx="0"/>
          <a:fontRef idx="minor"/>
        </p:style>
        <p:txBody>
          <a:bodyPr lIns="0" rIns="0" tIns="0" bIns="0" anchor="ctr">
            <a:noAutofit/>
          </a:bodyPr>
          <a:p>
            <a:pPr algn="ctr">
              <a:lnSpc>
                <a:spcPct val="100000"/>
              </a:lnSpc>
            </a:pPr>
            <a:r>
              <a:rPr b="1" i="1" lang="en-US" sz="4000" spc="-1" strike="noStrike">
                <a:solidFill>
                  <a:srgbClr val="ffffd7"/>
                </a:solidFill>
                <a:latin typeface="Georgia"/>
              </a:rPr>
              <a:t>Scripture Reading in the N. T. Church</a:t>
            </a:r>
            <a:endParaRPr b="0" lang="en-US" sz="4000" spc="-1" strike="noStrike">
              <a:latin typeface="Arial"/>
            </a:endParaRPr>
          </a:p>
        </p:txBody>
      </p:sp>
      <p:sp>
        <p:nvSpPr>
          <p:cNvPr id="81" name="CustomShape 2"/>
          <p:cNvSpPr/>
          <p:nvPr/>
        </p:nvSpPr>
        <p:spPr>
          <a:xfrm>
            <a:off x="504000" y="1768680"/>
            <a:ext cx="9071280" cy="527184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888"/>
              </a:spcBef>
              <a:buClr>
                <a:srgbClr val="000000"/>
              </a:buClr>
              <a:buSzPct val="45000"/>
              <a:buFont typeface="Wingdings" charset="2"/>
              <a:buChar char=""/>
            </a:pPr>
            <a:r>
              <a:rPr b="0" lang="en-US" sz="3600" spc="-1" strike="noStrike">
                <a:latin typeface="Arial"/>
              </a:rPr>
              <a:t>Give attention to the public reading of scripture. (1 Timothy 4:13)</a:t>
            </a:r>
            <a:endParaRPr b="0" lang="en-US" sz="3600" spc="-1" strike="noStrike">
              <a:latin typeface="Arial"/>
            </a:endParaRPr>
          </a:p>
          <a:p>
            <a:pPr marL="432000" indent="-323640">
              <a:lnSpc>
                <a:spcPct val="100000"/>
              </a:lnSpc>
              <a:spcBef>
                <a:spcPts val="1888"/>
              </a:spcBef>
              <a:buClr>
                <a:srgbClr val="000000"/>
              </a:buClr>
              <a:buSzPct val="45000"/>
              <a:buFont typeface="Wingdings" charset="2"/>
              <a:buChar char=""/>
            </a:pPr>
            <a:r>
              <a:rPr b="0" lang="en-US" sz="3600" spc="-1" strike="noStrike">
                <a:latin typeface="Arial"/>
              </a:rPr>
              <a:t>This is Timothy’s only tool. (2 Timothy 3:16-17)</a:t>
            </a:r>
            <a:endParaRPr b="0" lang="en-US" sz="3600" spc="-1" strike="noStrike">
              <a:latin typeface="Arial"/>
            </a:endParaRPr>
          </a:p>
          <a:p>
            <a:pPr marL="432000" indent="-323640">
              <a:lnSpc>
                <a:spcPct val="100000"/>
              </a:lnSpc>
              <a:spcBef>
                <a:spcPts val="1888"/>
              </a:spcBef>
              <a:buClr>
                <a:srgbClr val="000000"/>
              </a:buClr>
              <a:buSzPct val="45000"/>
              <a:buFont typeface="Wingdings" charset="2"/>
              <a:buChar char=""/>
            </a:pPr>
            <a:r>
              <a:rPr b="0" lang="en-US" sz="3600" spc="-1" strike="noStrike">
                <a:latin typeface="Arial"/>
              </a:rPr>
              <a:t>Paul emphasizes this when he writes to churches.</a:t>
            </a:r>
            <a:endParaRPr b="0" lang="en-US" sz="3600" spc="-1" strike="noStrike">
              <a:latin typeface="Arial"/>
            </a:endParaRPr>
          </a:p>
          <a:p>
            <a:pPr lvl="1" marL="864000" indent="-323640">
              <a:lnSpc>
                <a:spcPct val="100000"/>
              </a:lnSpc>
              <a:spcBef>
                <a:spcPts val="1511"/>
              </a:spcBef>
              <a:buClr>
                <a:srgbClr val="000000"/>
              </a:buClr>
              <a:buSzPct val="75000"/>
              <a:buFont typeface="Symbol"/>
              <a:buChar char=""/>
            </a:pPr>
            <a:r>
              <a:rPr b="0" lang="en-US" sz="3600" spc="-1" strike="noStrike">
                <a:latin typeface="Arial"/>
              </a:rPr>
              <a:t>1 Thessalonians 5:27</a:t>
            </a:r>
            <a:endParaRPr b="0" lang="en-US" sz="3600" spc="-1" strike="noStrike">
              <a:latin typeface="Arial"/>
            </a:endParaRPr>
          </a:p>
          <a:p>
            <a:pPr lvl="1" marL="864000" indent="-323640">
              <a:lnSpc>
                <a:spcPct val="100000"/>
              </a:lnSpc>
              <a:spcBef>
                <a:spcPts val="1511"/>
              </a:spcBef>
              <a:buClr>
                <a:srgbClr val="000000"/>
              </a:buClr>
              <a:buSzPct val="75000"/>
              <a:buFont typeface="Symbol"/>
              <a:buChar char=""/>
            </a:pPr>
            <a:r>
              <a:rPr b="0" lang="en-US" sz="3600" spc="-1" strike="noStrike">
                <a:latin typeface="Arial"/>
              </a:rPr>
              <a:t>Colossians 4:16 </a:t>
            </a:r>
            <a:endParaRPr b="0" lang="en-US" sz="3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0" y="301320"/>
            <a:ext cx="10079640" cy="1261440"/>
          </a:xfrm>
          <a:prstGeom prst="rect">
            <a:avLst/>
          </a:prstGeom>
          <a:solidFill>
            <a:srgbClr val="784b04"/>
          </a:solidFill>
          <a:ln>
            <a:noFill/>
          </a:ln>
        </p:spPr>
        <p:style>
          <a:lnRef idx="0"/>
          <a:fillRef idx="0"/>
          <a:effectRef idx="0"/>
          <a:fontRef idx="minor"/>
        </p:style>
        <p:txBody>
          <a:bodyPr lIns="0" rIns="0" tIns="0" bIns="0" anchor="ctr">
            <a:noAutofit/>
          </a:bodyPr>
          <a:p>
            <a:pPr algn="ctr">
              <a:lnSpc>
                <a:spcPct val="100000"/>
              </a:lnSpc>
            </a:pPr>
            <a:r>
              <a:rPr b="1" i="1" lang="en-US" sz="4000" spc="-1" strike="noStrike">
                <a:solidFill>
                  <a:srgbClr val="ffffd7"/>
                </a:solidFill>
                <a:latin typeface="Georgia"/>
              </a:rPr>
              <a:t>Why This is Important...</a:t>
            </a:r>
            <a:endParaRPr b="0" lang="en-US" sz="4000" spc="-1" strike="noStrike">
              <a:latin typeface="Arial"/>
            </a:endParaRPr>
          </a:p>
        </p:txBody>
      </p:sp>
      <p:sp>
        <p:nvSpPr>
          <p:cNvPr id="83" name="CustomShape 2"/>
          <p:cNvSpPr/>
          <p:nvPr/>
        </p:nvSpPr>
        <p:spPr>
          <a:xfrm>
            <a:off x="504000" y="1768680"/>
            <a:ext cx="9071280" cy="527184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888"/>
              </a:spcBef>
              <a:buClr>
                <a:srgbClr val="000000"/>
              </a:buClr>
              <a:buSzPct val="45000"/>
              <a:buFont typeface="Wingdings" charset="2"/>
              <a:buChar char=""/>
            </a:pPr>
            <a:r>
              <a:rPr b="0" lang="en-US" sz="2600" spc="-1" strike="noStrike">
                <a:latin typeface="Arial"/>
              </a:rPr>
              <a:t>Jesus is the Word! (John 1:1)</a:t>
            </a:r>
            <a:endParaRPr b="0" lang="en-US" sz="2600" spc="-1" strike="noStrike">
              <a:latin typeface="Arial"/>
            </a:endParaRPr>
          </a:p>
          <a:p>
            <a:pPr marL="432000" indent="-323640">
              <a:lnSpc>
                <a:spcPct val="100000"/>
              </a:lnSpc>
              <a:spcBef>
                <a:spcPts val="1888"/>
              </a:spcBef>
              <a:buClr>
                <a:srgbClr val="000000"/>
              </a:buClr>
              <a:buSzPct val="45000"/>
              <a:buFont typeface="Wingdings" charset="2"/>
              <a:buChar char=""/>
            </a:pPr>
            <a:r>
              <a:rPr b="0" lang="en-US" sz="2600" spc="-1" strike="noStrike">
                <a:latin typeface="Arial"/>
              </a:rPr>
              <a:t>Listen to what Jesus says! (John 6:63) </a:t>
            </a:r>
            <a:endParaRPr b="0" lang="en-US" sz="2600" spc="-1" strike="noStrike">
              <a:latin typeface="Arial"/>
            </a:endParaRPr>
          </a:p>
          <a:p>
            <a:pPr marL="432000" indent="-323640">
              <a:lnSpc>
                <a:spcPct val="100000"/>
              </a:lnSpc>
              <a:spcBef>
                <a:spcPts val="1888"/>
              </a:spcBef>
              <a:buClr>
                <a:srgbClr val="000000"/>
              </a:buClr>
              <a:buSzPct val="45000"/>
              <a:buFont typeface="Wingdings" charset="2"/>
              <a:buChar char=""/>
            </a:pPr>
            <a:r>
              <a:rPr b="0" lang="en-US" sz="2400" spc="-1" strike="noStrike">
                <a:latin typeface="Arial"/>
              </a:rPr>
              <a:t>“</a:t>
            </a:r>
            <a:r>
              <a:rPr b="0" lang="en-US" sz="2400" spc="-1" strike="noStrike">
                <a:latin typeface="Arial"/>
              </a:rPr>
              <a:t>Teach me, O LORD, the way of Your statutes, And I shall observe it to the end. Give me understanding, that I may observe Your law And keep it with all my heart. Make me walk in the path of Your commandments, For I delight in it. Incline my heart to Your testimonies And not to dishonest gain. Turn away my eyes from looking at vanity, And revive me in Your ways. Establish Your word to Your servant, As that which produces reverence for You. Turn away my reproach which I dread, For Your ordinances are good. Behold, </a:t>
            </a:r>
            <a:r>
              <a:rPr b="0" lang="en-US" sz="2400" spc="-1" strike="noStrike" u="sng">
                <a:uFillTx/>
                <a:latin typeface="Arial"/>
              </a:rPr>
              <a:t>I long for Your precepts;</a:t>
            </a:r>
            <a:r>
              <a:rPr b="0" lang="en-US" sz="2400" spc="-1" strike="noStrike">
                <a:latin typeface="Arial"/>
              </a:rPr>
              <a:t> Revive me through Your righteousness.” (Psalms 119:33-40)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2021-06-12T23:20:03Z</dcterms:created>
  <dc:creator/>
  <dc:description/>
  <dc:language>en-US</dc:language>
  <cp:lastModifiedBy/>
  <dcterms:modified xsi:type="dcterms:W3CDTF">2021-06-12T23:44:53Z</dcterms:modified>
  <cp:revision>1</cp:revision>
  <dc:subject/>
  <dc:title/>
</cp:coreProperties>
</file>