
<file path=[Content_Types].xml><?xml version="1.0" encoding="utf-8"?>
<Types xmlns="http://schemas.openxmlformats.org/package/2006/content-types">
  <Override PartName="/_rels/.rels" ContentType="application/vnd.openxmlformats-package.relationships+xml"/>
  <Override PartName="/docProps/app.xml" ContentType="application/vnd.openxmlformats-officedocument.extended-properties+xml"/>
  <Override PartName="/docProps/core.xml" ContentType="application/vnd.openxmlformats-package.core-properties+xml"/>
  <Override PartName="/ppt/_rels/presentation.xml.rels" ContentType="application/vnd.openxmlformats-package.relationships+xml"/>
  <Override PartName="/ppt/media/image1.png" ContentType="image/png"/>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5.xml.rels" ContentType="application/vnd.openxmlformats-package.relationships+xml"/>
  <Override PartName="/ppt/slides/_rels/slide4.xml.rels" ContentType="application/vnd.openxmlformats-package.relationships+xml"/>
  <Override PartName="/ppt/slides/_rels/slide3.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Lst>
  <p:sldSz cx="10080625" cy="7559675"/>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4" name="PlaceHolder 2"/>
          <p:cNvSpPr>
            <a:spLocks noGrp="1"/>
          </p:cNvSpPr>
          <p:nvPr>
            <p:ph type="body"/>
          </p:nvPr>
        </p:nvSpPr>
        <p:spPr>
          <a:xfrm>
            <a:off x="504000" y="1768680"/>
            <a:ext cx="9072000" cy="2090880"/>
          </a:xfrm>
          <a:prstGeom prst="rect">
            <a:avLst/>
          </a:prstGeom>
        </p:spPr>
        <p:txBody>
          <a:bodyPr lIns="0" rIns="0" tIns="0" bIns="0">
            <a:normAutofit/>
          </a:bodyPr>
          <a:p>
            <a:endParaRPr b="0" lang="en-US" sz="3200" spc="-1" strike="noStrike">
              <a:latin typeface="Arial"/>
            </a:endParaRPr>
          </a:p>
        </p:txBody>
      </p:sp>
      <p:sp>
        <p:nvSpPr>
          <p:cNvPr id="25" name="PlaceHolder 3"/>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7"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8"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9"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
        <p:nvSpPr>
          <p:cNvPr id="30" name="PlaceHolder 5"/>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2" name="PlaceHolder 2"/>
          <p:cNvSpPr>
            <a:spLocks noGrp="1"/>
          </p:cNvSpPr>
          <p:nvPr>
            <p:ph type="body"/>
          </p:nvPr>
        </p:nvSpPr>
        <p:spPr>
          <a:xfrm>
            <a:off x="504000" y="1768680"/>
            <a:ext cx="2921040" cy="2090880"/>
          </a:xfrm>
          <a:prstGeom prst="rect">
            <a:avLst/>
          </a:prstGeom>
        </p:spPr>
        <p:txBody>
          <a:bodyPr lIns="0" rIns="0" tIns="0" bIns="0">
            <a:normAutofit/>
          </a:bodyPr>
          <a:p>
            <a:endParaRPr b="0" lang="en-US" sz="3200" spc="-1" strike="noStrike">
              <a:latin typeface="Arial"/>
            </a:endParaRPr>
          </a:p>
        </p:txBody>
      </p:sp>
      <p:sp>
        <p:nvSpPr>
          <p:cNvPr id="33" name="PlaceHolder 3"/>
          <p:cNvSpPr>
            <a:spLocks noGrp="1"/>
          </p:cNvSpPr>
          <p:nvPr>
            <p:ph type="body"/>
          </p:nvPr>
        </p:nvSpPr>
        <p:spPr>
          <a:xfrm>
            <a:off x="3571560" y="1768680"/>
            <a:ext cx="2921040" cy="2090880"/>
          </a:xfrm>
          <a:prstGeom prst="rect">
            <a:avLst/>
          </a:prstGeom>
        </p:spPr>
        <p:txBody>
          <a:bodyPr lIns="0" rIns="0" tIns="0" bIns="0">
            <a:normAutofit/>
          </a:bodyPr>
          <a:p>
            <a:endParaRPr b="0" lang="en-US" sz="3200" spc="-1" strike="noStrike">
              <a:latin typeface="Arial"/>
            </a:endParaRPr>
          </a:p>
        </p:txBody>
      </p:sp>
      <p:sp>
        <p:nvSpPr>
          <p:cNvPr id="34" name="PlaceHolder 4"/>
          <p:cNvSpPr>
            <a:spLocks noGrp="1"/>
          </p:cNvSpPr>
          <p:nvPr>
            <p:ph type="body"/>
          </p:nvPr>
        </p:nvSpPr>
        <p:spPr>
          <a:xfrm>
            <a:off x="6639120" y="1768680"/>
            <a:ext cx="2921040" cy="2090880"/>
          </a:xfrm>
          <a:prstGeom prst="rect">
            <a:avLst/>
          </a:prstGeom>
        </p:spPr>
        <p:txBody>
          <a:bodyPr lIns="0" rIns="0" tIns="0" bIns="0">
            <a:normAutofit/>
          </a:bodyPr>
          <a:p>
            <a:endParaRPr b="0" lang="en-US" sz="3200" spc="-1" strike="noStrike">
              <a:latin typeface="Arial"/>
            </a:endParaRPr>
          </a:p>
        </p:txBody>
      </p:sp>
      <p:sp>
        <p:nvSpPr>
          <p:cNvPr id="35" name="PlaceHolder 5"/>
          <p:cNvSpPr>
            <a:spLocks noGrp="1"/>
          </p:cNvSpPr>
          <p:nvPr>
            <p:ph type="body"/>
          </p:nvPr>
        </p:nvSpPr>
        <p:spPr>
          <a:xfrm>
            <a:off x="504000" y="4058640"/>
            <a:ext cx="2921040" cy="2090880"/>
          </a:xfrm>
          <a:prstGeom prst="rect">
            <a:avLst/>
          </a:prstGeom>
        </p:spPr>
        <p:txBody>
          <a:bodyPr lIns="0" rIns="0" tIns="0" bIns="0">
            <a:normAutofit/>
          </a:bodyPr>
          <a:p>
            <a:endParaRPr b="0" lang="en-US" sz="3200" spc="-1" strike="noStrike">
              <a:latin typeface="Arial"/>
            </a:endParaRPr>
          </a:p>
        </p:txBody>
      </p:sp>
      <p:sp>
        <p:nvSpPr>
          <p:cNvPr id="36" name="PlaceHolder 6"/>
          <p:cNvSpPr>
            <a:spLocks noGrp="1"/>
          </p:cNvSpPr>
          <p:nvPr>
            <p:ph type="body"/>
          </p:nvPr>
        </p:nvSpPr>
        <p:spPr>
          <a:xfrm>
            <a:off x="3571560" y="4058640"/>
            <a:ext cx="2921040" cy="2090880"/>
          </a:xfrm>
          <a:prstGeom prst="rect">
            <a:avLst/>
          </a:prstGeom>
        </p:spPr>
        <p:txBody>
          <a:bodyPr lIns="0" rIns="0" tIns="0" bIns="0">
            <a:normAutofit/>
          </a:bodyPr>
          <a:p>
            <a:endParaRPr b="0" lang="en-US" sz="3200" spc="-1" strike="noStrike">
              <a:latin typeface="Arial"/>
            </a:endParaRPr>
          </a:p>
        </p:txBody>
      </p:sp>
      <p:sp>
        <p:nvSpPr>
          <p:cNvPr id="37" name="PlaceHolder 7"/>
          <p:cNvSpPr>
            <a:spLocks noGrp="1"/>
          </p:cNvSpPr>
          <p:nvPr>
            <p:ph type="body"/>
          </p:nvPr>
        </p:nvSpPr>
        <p:spPr>
          <a:xfrm>
            <a:off x="6639120" y="4058640"/>
            <a:ext cx="292104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3" name="PlaceHolder 2"/>
          <p:cNvSpPr>
            <a:spLocks noGrp="1"/>
          </p:cNvSpPr>
          <p:nvPr>
            <p:ph type="subTitle"/>
          </p:nvPr>
        </p:nvSpPr>
        <p:spPr>
          <a:xfrm>
            <a:off x="504000" y="1768680"/>
            <a:ext cx="9072000" cy="438408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5" name="PlaceHolder 2"/>
          <p:cNvSpPr>
            <a:spLocks noGrp="1"/>
          </p:cNvSpPr>
          <p:nvPr>
            <p:ph type="body"/>
          </p:nvPr>
        </p:nvSpPr>
        <p:spPr>
          <a:xfrm>
            <a:off x="504000" y="1768680"/>
            <a:ext cx="907200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7"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8"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504000" y="301320"/>
            <a:ext cx="9072000" cy="5850360"/>
          </a:xfrm>
          <a:prstGeom prst="rect">
            <a:avLst/>
          </a:prstGeom>
        </p:spPr>
        <p:txBody>
          <a:bodyPr lIns="0" rIns="0" tIns="0" bIns="0" anchor="ctr"/>
          <a:p>
            <a:pPr algn="ctr"/>
            <a:endParaRPr b="0" lang="en-US"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2"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13" name="PlaceHolder 3"/>
          <p:cNvSpPr>
            <a:spLocks noGrp="1"/>
          </p:cNvSpPr>
          <p:nvPr>
            <p:ph type="body"/>
          </p:nvPr>
        </p:nvSpPr>
        <p:spPr>
          <a:xfrm>
            <a:off x="5152680" y="1768680"/>
            <a:ext cx="4426920" cy="4384080"/>
          </a:xfrm>
          <a:prstGeom prst="rect">
            <a:avLst/>
          </a:prstGeom>
        </p:spPr>
        <p:txBody>
          <a:bodyPr lIns="0" rIns="0" tIns="0" bIns="0">
            <a:normAutofit/>
          </a:bodyPr>
          <a:p>
            <a:endParaRPr b="0" lang="en-US" sz="3200" spc="-1" strike="noStrike">
              <a:latin typeface="Arial"/>
            </a:endParaRPr>
          </a:p>
        </p:txBody>
      </p:sp>
      <p:sp>
        <p:nvSpPr>
          <p:cNvPr id="14" name="PlaceHolder 4"/>
          <p:cNvSpPr>
            <a:spLocks noGrp="1"/>
          </p:cNvSpPr>
          <p:nvPr>
            <p:ph type="body"/>
          </p:nvPr>
        </p:nvSpPr>
        <p:spPr>
          <a:xfrm>
            <a:off x="50400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16" name="PlaceHolder 2"/>
          <p:cNvSpPr>
            <a:spLocks noGrp="1"/>
          </p:cNvSpPr>
          <p:nvPr>
            <p:ph type="body"/>
          </p:nvPr>
        </p:nvSpPr>
        <p:spPr>
          <a:xfrm>
            <a:off x="504000" y="1768680"/>
            <a:ext cx="4426920" cy="4384080"/>
          </a:xfrm>
          <a:prstGeom prst="rect">
            <a:avLst/>
          </a:prstGeom>
        </p:spPr>
        <p:txBody>
          <a:bodyPr lIns="0" rIns="0" tIns="0" bIns="0">
            <a:normAutofit/>
          </a:bodyPr>
          <a:p>
            <a:endParaRPr b="0" lang="en-US" sz="3200" spc="-1" strike="noStrike">
              <a:latin typeface="Arial"/>
            </a:endParaRPr>
          </a:p>
        </p:txBody>
      </p:sp>
      <p:sp>
        <p:nvSpPr>
          <p:cNvPr id="17"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18" name="PlaceHolder 4"/>
          <p:cNvSpPr>
            <a:spLocks noGrp="1"/>
          </p:cNvSpPr>
          <p:nvPr>
            <p:ph type="body"/>
          </p:nvPr>
        </p:nvSpPr>
        <p:spPr>
          <a:xfrm>
            <a:off x="5152680" y="4058640"/>
            <a:ext cx="4426920" cy="2090880"/>
          </a:xfrm>
          <a:prstGeom prst="rect">
            <a:avLst/>
          </a:prstGeom>
        </p:spPr>
        <p:txBody>
          <a:bodyPr lIns="0" rIns="0" tIns="0" bIns="0">
            <a:normAutofit/>
          </a:bodyPr>
          <a:p>
            <a:endParaRPr b="0" lang="en-US"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504000" y="301320"/>
            <a:ext cx="9072000" cy="1261800"/>
          </a:xfrm>
          <a:prstGeom prst="rect">
            <a:avLst/>
          </a:prstGeom>
        </p:spPr>
        <p:txBody>
          <a:bodyPr lIns="0" rIns="0" tIns="0" bIns="0" anchor="ctr"/>
          <a:p>
            <a:pPr algn="ctr"/>
            <a:endParaRPr b="0" lang="en-US" sz="4400" spc="-1" strike="noStrike">
              <a:latin typeface="Arial"/>
            </a:endParaRPr>
          </a:p>
        </p:txBody>
      </p:sp>
      <p:sp>
        <p:nvSpPr>
          <p:cNvPr id="20" name="PlaceHolder 2"/>
          <p:cNvSpPr>
            <a:spLocks noGrp="1"/>
          </p:cNvSpPr>
          <p:nvPr>
            <p:ph type="body"/>
          </p:nvPr>
        </p:nvSpPr>
        <p:spPr>
          <a:xfrm>
            <a:off x="504000" y="1768680"/>
            <a:ext cx="4426920" cy="2090880"/>
          </a:xfrm>
          <a:prstGeom prst="rect">
            <a:avLst/>
          </a:prstGeom>
        </p:spPr>
        <p:txBody>
          <a:bodyPr lIns="0" rIns="0" tIns="0" bIns="0">
            <a:normAutofit/>
          </a:bodyPr>
          <a:p>
            <a:endParaRPr b="0" lang="en-US" sz="3200" spc="-1" strike="noStrike">
              <a:latin typeface="Arial"/>
            </a:endParaRPr>
          </a:p>
        </p:txBody>
      </p:sp>
      <p:sp>
        <p:nvSpPr>
          <p:cNvPr id="21" name="PlaceHolder 3"/>
          <p:cNvSpPr>
            <a:spLocks noGrp="1"/>
          </p:cNvSpPr>
          <p:nvPr>
            <p:ph type="body"/>
          </p:nvPr>
        </p:nvSpPr>
        <p:spPr>
          <a:xfrm>
            <a:off x="5152680" y="1768680"/>
            <a:ext cx="4426920" cy="2090880"/>
          </a:xfrm>
          <a:prstGeom prst="rect">
            <a:avLst/>
          </a:prstGeom>
        </p:spPr>
        <p:txBody>
          <a:bodyPr lIns="0" rIns="0" tIns="0" bIns="0">
            <a:normAutofit/>
          </a:bodyPr>
          <a:p>
            <a:endParaRPr b="0" lang="en-US" sz="3200" spc="-1" strike="noStrike">
              <a:latin typeface="Arial"/>
            </a:endParaRPr>
          </a:p>
        </p:txBody>
      </p:sp>
      <p:sp>
        <p:nvSpPr>
          <p:cNvPr id="22" name="PlaceHolder 4"/>
          <p:cNvSpPr>
            <a:spLocks noGrp="1"/>
          </p:cNvSpPr>
          <p:nvPr>
            <p:ph type="body"/>
          </p:nvPr>
        </p:nvSpPr>
        <p:spPr>
          <a:xfrm>
            <a:off x="504000" y="4058640"/>
            <a:ext cx="9072000" cy="2090880"/>
          </a:xfrm>
          <a:prstGeom prst="rect">
            <a:avLst/>
          </a:prstGeom>
        </p:spPr>
        <p:txBody>
          <a:bodyPr lIns="0" rIns="0" tIns="0" bIns="0">
            <a:normAutofit/>
          </a:bodyPr>
          <a:p>
            <a:endParaRPr b="0" lang="en-US"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504000" y="301320"/>
            <a:ext cx="9072000" cy="1261800"/>
          </a:xfrm>
          <a:prstGeom prst="rect">
            <a:avLst/>
          </a:prstGeom>
        </p:spPr>
        <p:txBody>
          <a:bodyPr lIns="0" rIns="0" tIns="0" bIns="0" anchor="ctr"/>
          <a:p>
            <a:pPr algn="ctr"/>
            <a:r>
              <a:rPr b="0" lang="en-US" sz="4400" spc="-1" strike="noStrike">
                <a:latin typeface="Arial"/>
              </a:rPr>
              <a:t>Click to edit the title text format</a:t>
            </a:r>
            <a:endParaRPr b="0" lang="en-US" sz="4400" spc="-1" strike="noStrike">
              <a:latin typeface="Arial"/>
            </a:endParaRPr>
          </a:p>
        </p:txBody>
      </p:sp>
      <p:sp>
        <p:nvSpPr>
          <p:cNvPr id="1" name="PlaceHolder 2"/>
          <p:cNvSpPr>
            <a:spLocks noGrp="1"/>
          </p:cNvSpPr>
          <p:nvPr>
            <p:ph type="body"/>
          </p:nvPr>
        </p:nvSpPr>
        <p:spPr>
          <a:xfrm>
            <a:off x="504000" y="1768680"/>
            <a:ext cx="9072000" cy="43840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latin typeface="Arial"/>
              </a:rPr>
              <a:t>Click to edit the outline text format</a:t>
            </a:r>
            <a:endParaRPr b="0" lang="en-US" sz="3200" spc="-1" strike="noStrike">
              <a:latin typeface="Arial"/>
            </a:endParaRPr>
          </a:p>
          <a:p>
            <a:pPr lvl="1" marL="864000" indent="-324000">
              <a:spcBef>
                <a:spcPts val="1134"/>
              </a:spcBef>
              <a:buClr>
                <a:srgbClr val="000000"/>
              </a:buClr>
              <a:buSzPct val="75000"/>
              <a:buFont typeface="Symbol" charset="2"/>
              <a:buChar char=""/>
            </a:pPr>
            <a:r>
              <a:rPr b="0" lang="en-US" sz="2800" spc="-1" strike="noStrike">
                <a:latin typeface="Arial"/>
              </a:rPr>
              <a:t>Second Outline Level</a:t>
            </a:r>
            <a:endParaRPr b="0" lang="en-US" sz="2800" spc="-1" strike="noStrike">
              <a:latin typeface="Arial"/>
            </a:endParaRPr>
          </a:p>
          <a:p>
            <a:pPr lvl="2" marL="1296000" indent="-288000">
              <a:spcBef>
                <a:spcPts val="850"/>
              </a:spcBef>
              <a:buClr>
                <a:srgbClr val="000000"/>
              </a:buClr>
              <a:buSzPct val="45000"/>
              <a:buFont typeface="Wingdings" charset="2"/>
              <a:buChar char=""/>
            </a:pPr>
            <a:r>
              <a:rPr b="0" lang="en-US" sz="2400" spc="-1" strike="noStrike">
                <a:latin typeface="Arial"/>
              </a:rPr>
              <a:t>Third Outline Level</a:t>
            </a:r>
            <a:endParaRPr b="0" lang="en-US" sz="2400" spc="-1" strike="noStrike">
              <a:latin typeface="Arial"/>
            </a:endParaRPr>
          </a:p>
          <a:p>
            <a:pPr lvl="3" marL="1728000" indent="-216000">
              <a:spcBef>
                <a:spcPts val="567"/>
              </a:spcBef>
              <a:buClr>
                <a:srgbClr val="000000"/>
              </a:buClr>
              <a:buSzPct val="75000"/>
              <a:buFont typeface="Symbol" charset="2"/>
              <a:buChar char=""/>
            </a:pPr>
            <a:r>
              <a:rPr b="0" lang="en-US" sz="2000" spc="-1" strike="noStrike">
                <a:latin typeface="Arial"/>
              </a:rPr>
              <a:t>Fourth Outline Level</a:t>
            </a:r>
            <a:endParaRPr b="0" lang="en-US" sz="2000" spc="-1" strike="noStrike">
              <a:latin typeface="Arial"/>
            </a:endParaRPr>
          </a:p>
          <a:p>
            <a:pPr lvl="4" marL="2160000" indent="-216000">
              <a:spcBef>
                <a:spcPts val="283"/>
              </a:spcBef>
              <a:buClr>
                <a:srgbClr val="000000"/>
              </a:buClr>
              <a:buSzPct val="45000"/>
              <a:buFont typeface="Wingdings" charset="2"/>
              <a:buChar char=""/>
            </a:pPr>
            <a:r>
              <a:rPr b="0" lang="en-US" sz="2000" spc="-1" strike="noStrike">
                <a:latin typeface="Arial"/>
              </a:rPr>
              <a:t>Fifth Outline Level</a:t>
            </a:r>
            <a:endParaRPr b="0" lang="en-US" sz="2000" spc="-1" strike="noStrike">
              <a:latin typeface="Arial"/>
            </a:endParaRPr>
          </a:p>
          <a:p>
            <a:pPr lvl="5" marL="2592000" indent="-216000">
              <a:spcBef>
                <a:spcPts val="283"/>
              </a:spcBef>
              <a:buClr>
                <a:srgbClr val="000000"/>
              </a:buClr>
              <a:buSzPct val="45000"/>
              <a:buFont typeface="Wingdings" charset="2"/>
              <a:buChar char=""/>
            </a:pPr>
            <a:r>
              <a:rPr b="0" lang="en-US" sz="2000" spc="-1" strike="noStrike">
                <a:latin typeface="Arial"/>
              </a:rPr>
              <a:t>Sixth Outline Level</a:t>
            </a:r>
            <a:endParaRPr b="0" lang="en-US" sz="2000" spc="-1" strike="noStrike">
              <a:latin typeface="Arial"/>
            </a:endParaRPr>
          </a:p>
          <a:p>
            <a:pPr lvl="6" marL="3024000" indent="-216000">
              <a:spcBef>
                <a:spcPts val="283"/>
              </a:spcBef>
              <a:buClr>
                <a:srgbClr val="000000"/>
              </a:buClr>
              <a:buSzPct val="45000"/>
              <a:buFont typeface="Wingdings" charset="2"/>
              <a:buChar char=""/>
            </a:pPr>
            <a:r>
              <a:rPr b="0" lang="en-US" sz="2000" spc="-1" strike="noStrike">
                <a:latin typeface="Arial"/>
              </a:rPr>
              <a:t>Seventh Outline Level</a:t>
            </a:r>
            <a:endParaRPr b="0" lang="en-US"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pic>
        <p:nvPicPr>
          <p:cNvPr id="38" name="" descr=""/>
          <p:cNvPicPr/>
          <p:nvPr/>
        </p:nvPicPr>
        <p:blipFill>
          <a:blip r:embed="rId1"/>
          <a:srcRect l="6197" t="0" r="14012" b="0"/>
          <a:stretch/>
        </p:blipFill>
        <p:spPr>
          <a:xfrm>
            <a:off x="0" y="302040"/>
            <a:ext cx="10080360" cy="6737760"/>
          </a:xfrm>
          <a:prstGeom prst="rect">
            <a:avLst/>
          </a:prstGeom>
          <a:ln>
            <a:noFill/>
          </a:ln>
        </p:spPr>
      </p:pic>
      <p:sp>
        <p:nvSpPr>
          <p:cNvPr id="39" name="CustomShape 1"/>
          <p:cNvSpPr/>
          <p:nvPr/>
        </p:nvSpPr>
        <p:spPr>
          <a:xfrm>
            <a:off x="504000" y="301320"/>
            <a:ext cx="5072760" cy="4086720"/>
          </a:xfrm>
          <a:prstGeom prst="rect">
            <a:avLst/>
          </a:prstGeom>
          <a:noFill/>
          <a:ln>
            <a:noFill/>
          </a:ln>
        </p:spPr>
        <p:style>
          <a:lnRef idx="0"/>
          <a:fillRef idx="0"/>
          <a:effectRef idx="0"/>
          <a:fontRef idx="minor"/>
        </p:style>
        <p:txBody>
          <a:bodyPr lIns="0" rIns="0" tIns="0" bIns="0" anchor="ctr"/>
          <a:p>
            <a:pPr algn="ctr">
              <a:lnSpc>
                <a:spcPct val="100000"/>
              </a:lnSpc>
            </a:pPr>
            <a:r>
              <a:rPr b="1" i="1" lang="en-US" sz="4400" spc="-1" strike="noStrike">
                <a:solidFill>
                  <a:srgbClr val="003c3d"/>
                </a:solidFill>
                <a:latin typeface="Comic Sans MS"/>
                <a:ea typeface="DejaVu Sans"/>
              </a:rPr>
              <a:t>The Wisdom</a:t>
            </a:r>
            <a:endParaRPr b="0" lang="en-US" sz="4400" spc="-1" strike="noStrike">
              <a:latin typeface="Arial"/>
            </a:endParaRPr>
          </a:p>
          <a:p>
            <a:pPr algn="ctr">
              <a:lnSpc>
                <a:spcPct val="100000"/>
              </a:lnSpc>
            </a:pPr>
            <a:r>
              <a:rPr b="1" i="1" lang="en-US" sz="4400" spc="-1" strike="noStrike">
                <a:solidFill>
                  <a:srgbClr val="003c3d"/>
                </a:solidFill>
                <a:latin typeface="Comic Sans MS"/>
                <a:ea typeface="DejaVu Sans"/>
              </a:rPr>
              <a:t>of Agur</a:t>
            </a:r>
            <a:endParaRPr b="0" lang="en-US" sz="44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0" name="CustomShape 1"/>
          <p:cNvSpPr/>
          <p:nvPr/>
        </p:nvSpPr>
        <p:spPr>
          <a:xfrm>
            <a:off x="504000" y="301320"/>
            <a:ext cx="9070560" cy="7104960"/>
          </a:xfrm>
          <a:prstGeom prst="rect">
            <a:avLst/>
          </a:prstGeom>
          <a:noFill/>
          <a:ln>
            <a:noFill/>
          </a:ln>
        </p:spPr>
        <p:style>
          <a:lnRef idx="0"/>
          <a:fillRef idx="0"/>
          <a:effectRef idx="0"/>
          <a:fontRef idx="minor"/>
        </p:style>
        <p:txBody>
          <a:bodyPr lIns="0" rIns="0" tIns="0" bIns="0" anchor="ctr"/>
          <a:p>
            <a:pPr>
              <a:lnSpc>
                <a:spcPct val="100000"/>
              </a:lnSpc>
            </a:pPr>
            <a:r>
              <a:rPr b="0" lang="en-US" sz="3200" spc="-1" strike="noStrike">
                <a:solidFill>
                  <a:srgbClr val="ffffff"/>
                </a:solidFill>
                <a:latin typeface="Times New Roman"/>
                <a:ea typeface="Times New Roman"/>
              </a:rPr>
              <a:t>The words of Agur the son of Jakeh, the oracle. The man declares to Ithiel, to Ithiel and Ucal:  (Proverbs 30:1)</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ffffff"/>
                </a:solidFill>
                <a:latin typeface="Times New Roman"/>
                <a:ea typeface="Times New Roman"/>
              </a:rPr>
              <a:t>Words of a Gatherer, son of an obedient one, the declaration, an affirmation of the man: --I have wearied myself for God, I have wearied myself for God, and am consumed.  (Proverbs 30:1 YLT)</a:t>
            </a:r>
            <a:endParaRPr b="0" lang="en-US" sz="3200" spc="-1" strike="noStrike">
              <a:latin typeface="Arial"/>
            </a:endParaRPr>
          </a:p>
          <a:p>
            <a:pPr>
              <a:lnSpc>
                <a:spcPct val="100000"/>
              </a:lnSpc>
            </a:pPr>
            <a:endParaRPr b="0" lang="en-US" sz="3200" spc="-1" strike="noStrike">
              <a:latin typeface="Arial"/>
            </a:endParaRPr>
          </a:p>
          <a:p>
            <a:pPr>
              <a:lnSpc>
                <a:spcPct val="100000"/>
              </a:lnSpc>
            </a:pPr>
            <a:r>
              <a:rPr b="0" lang="en-US" sz="3200" spc="-1" strike="noStrike">
                <a:solidFill>
                  <a:srgbClr val="ffffff"/>
                </a:solidFill>
                <a:latin typeface="Times New Roman"/>
                <a:ea typeface="Times New Roman"/>
              </a:rPr>
              <a:t>The words of Agur son of Jakeh. The oracle. The man declares, I am weary, O God; I am weary, O God, and worn out.  (Proverbs 30:1 ESV)</a:t>
            </a:r>
            <a:endParaRPr b="0" lang="en-US" sz="3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1" name="CustomShape 1"/>
          <p:cNvSpPr/>
          <p:nvPr/>
        </p:nvSpPr>
        <p:spPr>
          <a:xfrm>
            <a:off x="504000" y="445680"/>
            <a:ext cx="9070560" cy="6503400"/>
          </a:xfrm>
          <a:prstGeom prst="rect">
            <a:avLst/>
          </a:prstGeom>
          <a:noFill/>
          <a:ln>
            <a:noFill/>
          </a:ln>
        </p:spPr>
        <p:style>
          <a:lnRef idx="0"/>
          <a:fillRef idx="0"/>
          <a:effectRef idx="0"/>
          <a:fontRef idx="minor"/>
        </p:style>
        <p:txBody>
          <a:bodyPr lIns="0" rIns="0" tIns="0" bIns="0" anchor="ctr"/>
          <a:p>
            <a:pPr>
              <a:lnSpc>
                <a:spcPct val="100000"/>
              </a:lnSpc>
            </a:pPr>
            <a:r>
              <a:rPr b="0" lang="en-US" sz="3600" spc="-1" strike="noStrike">
                <a:solidFill>
                  <a:srgbClr val="ffffff"/>
                </a:solidFill>
                <a:latin typeface="Times New Roman"/>
                <a:ea typeface="Times New Roman"/>
              </a:rPr>
              <a:t>Surely I am more stupid than any man, And I do not have the understanding of a man. Neither have I learned wisdom, Nor do I have the knowledge of the Holy One. Who has ascended into heaven and descended? Who has gathered the wind in His fists? Who has wrapped the waters in His garment? Who has established all the ends of the earth? What is His name or His son's name? Surely you know! (Proverbs 30:2-4)</a:t>
            </a:r>
            <a:endParaRPr b="0" lang="en-US" sz="3600" spc="-1" strike="noStrike">
              <a:latin typeface="Arial"/>
            </a:endParaRPr>
          </a:p>
          <a:p>
            <a:pPr algn="ctr">
              <a:lnSpc>
                <a:spcPct val="100000"/>
              </a:lnSpc>
              <a:spcAft>
                <a:spcPts val="300"/>
              </a:spcAft>
            </a:pPr>
            <a:endParaRPr b="0" lang="en-US" sz="3600" spc="-1" strike="noStrike">
              <a:latin typeface="Arial"/>
            </a:endParaRPr>
          </a:p>
        </p:txBody>
      </p:sp>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2" name="CustomShape 1"/>
          <p:cNvSpPr/>
          <p:nvPr/>
        </p:nvSpPr>
        <p:spPr>
          <a:xfrm>
            <a:off x="504000" y="445680"/>
            <a:ext cx="9070560" cy="5850720"/>
          </a:xfrm>
          <a:prstGeom prst="rect">
            <a:avLst/>
          </a:prstGeom>
          <a:noFill/>
          <a:ln>
            <a:noFill/>
          </a:ln>
        </p:spPr>
        <p:style>
          <a:lnRef idx="0"/>
          <a:fillRef idx="0"/>
          <a:effectRef idx="0"/>
          <a:fontRef idx="minor"/>
        </p:style>
        <p:txBody>
          <a:bodyPr lIns="0" rIns="0" tIns="0" bIns="0" anchor="ctr"/>
          <a:p>
            <a:pPr>
              <a:lnSpc>
                <a:spcPct val="100000"/>
              </a:lnSpc>
            </a:pPr>
            <a:r>
              <a:rPr b="0" lang="en-US" sz="4000" spc="-1" strike="noStrike">
                <a:solidFill>
                  <a:srgbClr val="ffffff"/>
                </a:solidFill>
                <a:latin typeface="Times New Roman"/>
                <a:ea typeface="Times New Roman"/>
              </a:rPr>
              <a:t>Every word of God is tested; He is a shield to those who take refuge in Him. Do not add to His words Or He will reprove you, and you will be proved a liar. (Proverbs 30:5-6)</a:t>
            </a:r>
            <a:endParaRPr b="0" lang="en-US" sz="4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3" name="CustomShape 1"/>
          <p:cNvSpPr/>
          <p:nvPr/>
        </p:nvSpPr>
        <p:spPr>
          <a:xfrm>
            <a:off x="504000" y="445680"/>
            <a:ext cx="9070560" cy="5850720"/>
          </a:xfrm>
          <a:prstGeom prst="rect">
            <a:avLst/>
          </a:prstGeom>
          <a:noFill/>
          <a:ln>
            <a:noFill/>
          </a:ln>
        </p:spPr>
        <p:style>
          <a:lnRef idx="0"/>
          <a:fillRef idx="0"/>
          <a:effectRef idx="0"/>
          <a:fontRef idx="minor"/>
        </p:style>
        <p:txBody>
          <a:bodyPr lIns="0" rIns="0" tIns="0" bIns="0" anchor="ctr"/>
          <a:p>
            <a:pPr>
              <a:lnSpc>
                <a:spcPct val="100000"/>
              </a:lnSpc>
            </a:pPr>
            <a:r>
              <a:rPr b="0" lang="en-US" sz="3600" spc="-1" strike="noStrike">
                <a:solidFill>
                  <a:srgbClr val="ffffff"/>
                </a:solidFill>
                <a:latin typeface="Times New Roman"/>
                <a:ea typeface="Times New Roman"/>
              </a:rPr>
              <a:t>Two things I asked of You, Do not refuse me before I die: Keep deception and lies far from me, Give me neither poverty nor riches; Feed me with the food that is my portion, That I not be full and deny </a:t>
            </a:r>
            <a:r>
              <a:rPr b="0" i="1" lang="en-US" sz="3600" spc="-1" strike="noStrike">
                <a:solidFill>
                  <a:srgbClr val="ffffff"/>
                </a:solidFill>
                <a:latin typeface="Times New Roman"/>
                <a:ea typeface="Times New Roman"/>
              </a:rPr>
              <a:t>You</a:t>
            </a:r>
            <a:r>
              <a:rPr b="0" lang="en-US" sz="3600" spc="-1" strike="noStrike">
                <a:solidFill>
                  <a:srgbClr val="ffffff"/>
                </a:solidFill>
                <a:latin typeface="Times New Roman"/>
                <a:ea typeface="Times New Roman"/>
              </a:rPr>
              <a:t> and say, "Who is the LORD?" Or that I not be in want and steal, And profane the name of my God. (Proverbs 30:7-9)</a:t>
            </a:r>
            <a:endParaRPr b="0" lang="en-US" sz="36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47</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2017-06-18T15:39:58Z</dcterms:created>
  <dc:creator/>
  <dc:description/>
  <dc:language>en-US</dc:language>
  <cp:lastModifiedBy/>
  <dcterms:modified xsi:type="dcterms:W3CDTF">2021-05-02T06:01:30Z</dcterms:modified>
  <cp:revision>5</cp:revision>
  <dc:subject/>
  <dc:title/>
</cp:coreProperties>
</file>