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29" d="100"/>
          <a:sy n="29" d="100"/>
        </p:scale>
        <p:origin x="33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C738-4A7C-4574-B739-A0ADCC9C6F18}" type="datetimeFigureOut">
              <a:rPr lang="en-US" smtClean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3E48-B3C8-453A-9D41-CE16094513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6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C738-4A7C-4574-B739-A0ADCC9C6F18}" type="datetimeFigureOut">
              <a:rPr lang="en-US" smtClean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3E48-B3C8-453A-9D41-CE16094513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3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C738-4A7C-4574-B739-A0ADCC9C6F18}" type="datetimeFigureOut">
              <a:rPr lang="en-US" smtClean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3E48-B3C8-453A-9D41-CE16094513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3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C738-4A7C-4574-B739-A0ADCC9C6F18}" type="datetimeFigureOut">
              <a:rPr lang="en-US" smtClean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3E48-B3C8-453A-9D41-CE16094513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8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C738-4A7C-4574-B739-A0ADCC9C6F18}" type="datetimeFigureOut">
              <a:rPr lang="en-US" smtClean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3E48-B3C8-453A-9D41-CE16094513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4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C738-4A7C-4574-B739-A0ADCC9C6F18}" type="datetimeFigureOut">
              <a:rPr lang="en-US" smtClean="0"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3E48-B3C8-453A-9D41-CE16094513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5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C738-4A7C-4574-B739-A0ADCC9C6F18}" type="datetimeFigureOut">
              <a:rPr lang="en-US" smtClean="0"/>
              <a:t>5/23/2021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3E48-B3C8-453A-9D41-CE16094513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3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C738-4A7C-4574-B739-A0ADCC9C6F18}" type="datetimeFigureOut">
              <a:rPr lang="en-US" smtClean="0"/>
              <a:t>5/23/2021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3E48-B3C8-453A-9D41-CE16094513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8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C738-4A7C-4574-B739-A0ADCC9C6F18}" type="datetimeFigureOut">
              <a:rPr lang="en-US" smtClean="0"/>
              <a:t>5/23/2021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3E48-B3C8-453A-9D41-CE16094513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7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C738-4A7C-4574-B739-A0ADCC9C6F18}" type="datetimeFigureOut">
              <a:rPr lang="en-US" smtClean="0"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3E48-B3C8-453A-9D41-CE16094513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C738-4A7C-4574-B739-A0ADCC9C6F18}" type="datetimeFigureOut">
              <a:rPr lang="en-US" smtClean="0"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3E48-B3C8-453A-9D41-CE16094513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4C738-4A7C-4574-B739-A0ADCC9C6F18}" type="datetimeFigureOut">
              <a:rPr lang="en-US" smtClean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3E48-B3C8-453A-9D41-CE16094513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4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6F70C-1A25-4900-8A60-21E2A73FC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60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6F70C-1A25-4900-8A60-21E2A73FC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2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A95E15-89A8-4966-919D-E34F36306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trans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54" t="24" r="1224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AB5D6D-0313-4E15-9334-3A0D4A2091E6}"/>
              </a:ext>
            </a:extLst>
          </p:cNvPr>
          <p:cNvSpPr txBox="1"/>
          <p:nvPr/>
        </p:nvSpPr>
        <p:spPr>
          <a:xfrm>
            <a:off x="703052" y="454788"/>
            <a:ext cx="4632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  <a:ea typeface="Champagne &amp; Limousines" panose="020B0502020202020204" pitchFamily="34" charset="0"/>
              </a:rPr>
              <a:t>The Purpose of 1 John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9C181-CF3D-452F-9FE6-0ABDB6AF33F5}"/>
              </a:ext>
            </a:extLst>
          </p:cNvPr>
          <p:cNvSpPr txBox="1"/>
          <p:nvPr/>
        </p:nvSpPr>
        <p:spPr>
          <a:xfrm>
            <a:off x="1520406" y="2356911"/>
            <a:ext cx="6103188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John 5:13 </a:t>
            </a:r>
            <a:r>
              <a:rPr lang="en-US" sz="3200" b="1" baseline="30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800" b="1" baseline="30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write these things to you who believe in the name of the Son of God, that you may know that you have eternal life. </a:t>
            </a:r>
          </a:p>
        </p:txBody>
      </p:sp>
    </p:spTree>
    <p:extLst>
      <p:ext uri="{BB962C8B-B14F-4D97-AF65-F5344CB8AC3E}">
        <p14:creationId xmlns:p14="http://schemas.microsoft.com/office/powerpoint/2010/main" val="94821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6921AA-AB3D-457A-A759-85F6C935D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AB5D6D-0313-4E15-9334-3A0D4A2091E6}"/>
              </a:ext>
            </a:extLst>
          </p:cNvPr>
          <p:cNvSpPr txBox="1"/>
          <p:nvPr/>
        </p:nvSpPr>
        <p:spPr>
          <a:xfrm>
            <a:off x="703052" y="454788"/>
            <a:ext cx="4632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Narrow" panose="020B0606020202030204" pitchFamily="34" charset="0"/>
                <a:ea typeface="Champagne &amp; Limousines" panose="020B0502020202020204" pitchFamily="34" charset="0"/>
              </a:rPr>
              <a:t>Love in 1 John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9C181-CF3D-452F-9FE6-0ABDB6AF33F5}"/>
              </a:ext>
            </a:extLst>
          </p:cNvPr>
          <p:cNvSpPr txBox="1"/>
          <p:nvPr/>
        </p:nvSpPr>
        <p:spPr>
          <a:xfrm>
            <a:off x="1398557" y="2409899"/>
            <a:ext cx="634688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 to God’s love and the love Christians are to have for one another is mentioned around 45 times.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Ex: 1 John 2:9-10; 3:11, 16; 4:21; 5:1</a:t>
            </a:r>
          </a:p>
        </p:txBody>
      </p:sp>
    </p:spTree>
    <p:extLst>
      <p:ext uri="{BB962C8B-B14F-4D97-AF65-F5344CB8AC3E}">
        <p14:creationId xmlns:p14="http://schemas.microsoft.com/office/powerpoint/2010/main" val="137650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B50BBB-4703-43D3-8999-16545B409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09C181-CF3D-452F-9FE6-0ABDB6AF33F5}"/>
              </a:ext>
            </a:extLst>
          </p:cNvPr>
          <p:cNvSpPr txBox="1"/>
          <p:nvPr/>
        </p:nvSpPr>
        <p:spPr>
          <a:xfrm>
            <a:off x="493862" y="497428"/>
            <a:ext cx="8156276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John 4:7-12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7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8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Beloved, let us love one another, for love is from God, and whoever loves has been born of God and knows God. </a:t>
            </a:r>
            <a:r>
              <a:rPr lang="en-US" sz="28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Anyone who does not love does not know God, because God is love. </a:t>
            </a:r>
            <a:r>
              <a:rPr lang="en-US" sz="28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this the love of God was made manifest among us, that God sent his only Son into the world, so that we might live through him. </a:t>
            </a:r>
            <a:r>
              <a:rPr lang="en-US" sz="28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this is love, not that we have loved God but that he loved us and sent his Son to be the propitiation for our sins. </a:t>
            </a:r>
            <a:r>
              <a:rPr lang="en-US" sz="28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Beloved, if God so loved us, we also ought to love one another. </a:t>
            </a:r>
            <a:r>
              <a:rPr lang="en-US" sz="2800" baseline="30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one has ever seen God; if we love one another, God abides in us and his love is perfected in us.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B50BBB-4703-43D3-8999-16545B409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09C181-CF3D-452F-9FE6-0ABDB6AF33F5}"/>
              </a:ext>
            </a:extLst>
          </p:cNvPr>
          <p:cNvSpPr txBox="1"/>
          <p:nvPr/>
        </p:nvSpPr>
        <p:spPr>
          <a:xfrm>
            <a:off x="493862" y="497428"/>
            <a:ext cx="815627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John Teaches About Love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is the essence of love (7-8)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not something He became, it’s what He’s always been.</a:t>
            </a:r>
          </a:p>
          <a:p>
            <a:pPr marL="1028700" lvl="1" indent="-571500">
              <a:buFontTx/>
              <a:buChar char="-"/>
            </a:pPr>
            <a:endParaRPr lang="en-US" sz="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the fullness of love.</a:t>
            </a:r>
          </a:p>
          <a:p>
            <a:pPr marL="1028700" lvl="1" indent="-571500">
              <a:buFontTx/>
              <a:buChar char="-"/>
            </a:pPr>
            <a:endParaRPr lang="en-US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5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B50BBB-4703-43D3-8999-16545B409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09C181-CF3D-452F-9FE6-0ABDB6AF33F5}"/>
              </a:ext>
            </a:extLst>
          </p:cNvPr>
          <p:cNvSpPr txBox="1"/>
          <p:nvPr/>
        </p:nvSpPr>
        <p:spPr>
          <a:xfrm>
            <a:off x="493862" y="497428"/>
            <a:ext cx="8156276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John Teaches About Love</a:t>
            </a:r>
          </a:p>
          <a:p>
            <a:pPr lvl="1"/>
            <a:endParaRPr lang="en-US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an essential part of our identity (7-8)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God’s children, we are to reflect His character (Gal. 5:22-23).</a:t>
            </a:r>
          </a:p>
          <a:p>
            <a:pPr marL="914400" lvl="1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 can be challenging</a:t>
            </a:r>
          </a:p>
          <a:p>
            <a:pPr marL="914400" lvl="1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buFontTx/>
              <a:buChar char="-"/>
            </a:pPr>
            <a:r>
              <a:rPr lang="en-US" sz="3200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Agape 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 love that is always ready to sacrifice for the benefit of others.  </a:t>
            </a:r>
          </a:p>
          <a:p>
            <a:pPr marL="1371600" lvl="2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 may be seen in difficult conversations (1 Cor. 3:3; 4:14) and discipline (1 Cor. 5:5; cf. Matt. 18:15-17; Heb. 12:7-11)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5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B50BBB-4703-43D3-8999-16545B409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09C181-CF3D-452F-9FE6-0ABDB6AF33F5}"/>
              </a:ext>
            </a:extLst>
          </p:cNvPr>
          <p:cNvSpPr txBox="1"/>
          <p:nvPr/>
        </p:nvSpPr>
        <p:spPr>
          <a:xfrm>
            <a:off x="493862" y="497428"/>
            <a:ext cx="8156276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John Teaches About Love</a:t>
            </a:r>
          </a:p>
          <a:p>
            <a:pPr lvl="1"/>
            <a:endParaRPr lang="en-US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greatest display of love is the cross (9-11)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took on something He didn’t deserve for those who didn’t deserve it. </a:t>
            </a:r>
          </a:p>
          <a:p>
            <a:pPr marL="914400" lvl="1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Christ’s sacrificial death resulted in our spiritual life! (Rom. 5:6-8)</a:t>
            </a:r>
          </a:p>
          <a:p>
            <a:pPr marL="914400" lvl="1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Sacrificial attitude seen in David (2 Sam. 18:33)</a:t>
            </a:r>
          </a:p>
          <a:p>
            <a:pPr marL="914400" lvl="1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Christ’s act of </a:t>
            </a:r>
            <a:r>
              <a:rPr lang="en-US" sz="3200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agape</a:t>
            </a: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motivates our love for each other (1 Jn. 3:16)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8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B50BBB-4703-43D3-8999-16545B409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09C181-CF3D-452F-9FE6-0ABDB6AF33F5}"/>
              </a:ext>
            </a:extLst>
          </p:cNvPr>
          <p:cNvSpPr txBox="1"/>
          <p:nvPr/>
        </p:nvSpPr>
        <p:spPr>
          <a:xfrm>
            <a:off x="246931" y="2767279"/>
            <a:ext cx="86501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we consider God’s love for us, what excuse do we have to not love others?</a:t>
            </a:r>
            <a:endParaRPr lang="en-US" sz="3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3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B50BBB-4703-43D3-8999-16545B409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09C181-CF3D-452F-9FE6-0ABDB6AF33F5}"/>
              </a:ext>
            </a:extLst>
          </p:cNvPr>
          <p:cNvSpPr txBox="1"/>
          <p:nvPr/>
        </p:nvSpPr>
        <p:spPr>
          <a:xfrm>
            <a:off x="493862" y="497428"/>
            <a:ext cx="815627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John Teaches About Love</a:t>
            </a:r>
          </a:p>
          <a:p>
            <a:pPr lvl="1"/>
            <a:endParaRPr lang="en-US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Proof of God’s presence with His people (12)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one has ever seen God, but love indicates He is with us (1 Jn. 2:9-10; 3:14)</a:t>
            </a:r>
          </a:p>
          <a:p>
            <a:pPr marL="914400" lvl="1" indent="-457200">
              <a:buFontTx/>
              <a:buChar char="-"/>
            </a:pPr>
            <a:endParaRPr lang="en-US" sz="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love for one another points the World to Him (John 13:34-35)</a:t>
            </a:r>
          </a:p>
        </p:txBody>
      </p:sp>
    </p:spTree>
    <p:extLst>
      <p:ext uri="{BB962C8B-B14F-4D97-AF65-F5344CB8AC3E}">
        <p14:creationId xmlns:p14="http://schemas.microsoft.com/office/powerpoint/2010/main" val="267957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477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8</cp:revision>
  <dcterms:created xsi:type="dcterms:W3CDTF">2021-05-21T19:56:41Z</dcterms:created>
  <dcterms:modified xsi:type="dcterms:W3CDTF">2021-05-23T13:06:07Z</dcterms:modified>
</cp:coreProperties>
</file>