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0" y="-288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0" y="417240"/>
            <a:ext cx="10079640" cy="771120"/>
          </a:xfrm>
          <a:prstGeom prst="rect">
            <a:avLst/>
          </a:prstGeom>
          <a:solidFill>
            <a:srgbClr val="00B2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FFFFFF"/>
                </a:solidFill>
                <a:latin typeface="Arial"/>
              </a:rPr>
              <a:t>A Biblical View of Race</a:t>
            </a:r>
            <a:endParaRPr lang="en-US" sz="4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301320"/>
            <a:ext cx="10149480" cy="1261800"/>
          </a:xfrm>
          <a:prstGeom prst="rect">
            <a:avLst/>
          </a:prstGeom>
          <a:solidFill>
            <a:srgbClr val="0086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latin typeface="Arial"/>
              </a:rPr>
              <a:t>A Biblical View of Humanity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From the beginning…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Genesis 1:26-27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Genesis 9:6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James 3:9-10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1 John 4:12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301320"/>
            <a:ext cx="10149480" cy="1261800"/>
          </a:xfrm>
          <a:prstGeom prst="rect">
            <a:avLst/>
          </a:prstGeom>
          <a:solidFill>
            <a:srgbClr val="0086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latin typeface="Arial"/>
              </a:rPr>
              <a:t>A Biblical View of Humanity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From the beginning…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Sin is what separates!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Genesis 4:8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1 John 3:11-12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Genesis 11:4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Genesis 1:22; 9:7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Genesis 11:6-8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301320"/>
            <a:ext cx="10149480" cy="1261800"/>
          </a:xfrm>
          <a:prstGeom prst="rect">
            <a:avLst/>
          </a:prstGeom>
          <a:solidFill>
            <a:srgbClr val="0086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latin typeface="Arial"/>
              </a:rPr>
              <a:t>A Biblical View of Humanity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21000" y="1769040"/>
            <a:ext cx="9071280" cy="55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From the beginning…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Sin is what separates!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Christ brings reconciliation.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Acts 10:34-35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Romans 8:29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2 Peter 3:9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Colossians 3:9-11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Galatians 3:27-29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Revelation 5:9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301320"/>
            <a:ext cx="10149480" cy="1261800"/>
          </a:xfrm>
          <a:prstGeom prst="rect">
            <a:avLst/>
          </a:prstGeom>
          <a:solidFill>
            <a:srgbClr val="0086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latin typeface="Arial"/>
              </a:rPr>
              <a:t>A Biblical View of</a:t>
            </a:r>
            <a:r>
              <a:rPr lang="en-US" sz="4400" b="1" strike="noStrike" spc="-1">
                <a:solidFill>
                  <a:srgbClr val="CCCC99"/>
                </a:solidFill>
                <a:latin typeface="Arial"/>
              </a:rPr>
              <a:t> </a:t>
            </a:r>
            <a:r>
              <a:rPr lang="en-US" sz="4400" b="1" strike="noStrike" spc="-1">
                <a:solidFill>
                  <a:srgbClr val="FFFFFF"/>
                </a:solidFill>
                <a:latin typeface="Arial"/>
              </a:rPr>
              <a:t>Humanity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04000" y="1769040"/>
            <a:ext cx="9071280" cy="55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From the beginning…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Sin is what separates!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Christ brings reconciliation.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Objections: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Doesn’t the Bible forbid interracial marriage? (Deuteronomy 7:1-4; Galatians 3:29)</a:t>
            </a: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>
                <a:latin typeface="Arial"/>
              </a:rPr>
              <a:t>Doesn’t the Bible endorse slavery? (Ephesians 6:5-9; Philemon 15-17)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128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EECoC</dc:creator>
  <dc:description/>
  <cp:lastModifiedBy>East End</cp:lastModifiedBy>
  <cp:revision>2</cp:revision>
  <dcterms:created xsi:type="dcterms:W3CDTF">2017-08-27T07:41:41Z</dcterms:created>
  <dcterms:modified xsi:type="dcterms:W3CDTF">2021-05-09T14:17:10Z</dcterms:modified>
  <dc:language>en-US</dc:language>
</cp:coreProperties>
</file>