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4.jpeg" ContentType="image/jpeg"/>
  <Override PartName="/ppt/media/image3.jpeg" ContentType="image/jpeg"/>
  <Override PartName="/ppt/media/image1.jpeg" ContentType="image/jpeg"/>
  <Override PartName="/ppt/media/image2.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504000" y="4058640"/>
            <a:ext cx="2921040" cy="209088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639120" y="4058640"/>
            <a:ext cx="292104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6" name="" descr=""/>
          <p:cNvPicPr/>
          <p:nvPr/>
        </p:nvPicPr>
        <p:blipFill>
          <a:blip r:embed="rId1"/>
          <a:stretch/>
        </p:blipFill>
        <p:spPr>
          <a:xfrm>
            <a:off x="0" y="-6120"/>
            <a:ext cx="10078920" cy="7558560"/>
          </a:xfrm>
          <a:prstGeom prst="rect">
            <a:avLst/>
          </a:prstGeom>
          <a:ln>
            <a:noFill/>
          </a:ln>
        </p:spPr>
      </p:pic>
      <p:sp>
        <p:nvSpPr>
          <p:cNvPr id="77" name="CustomShape 1"/>
          <p:cNvSpPr/>
          <p:nvPr/>
        </p:nvSpPr>
        <p:spPr>
          <a:xfrm>
            <a:off x="504000" y="1036080"/>
            <a:ext cx="9070560" cy="5175720"/>
          </a:xfrm>
          <a:prstGeom prst="rect">
            <a:avLst/>
          </a:prstGeom>
          <a:noFill/>
          <a:ln>
            <a:noFill/>
          </a:ln>
        </p:spPr>
        <p:style>
          <a:lnRef idx="0"/>
          <a:fillRef idx="0"/>
          <a:effectRef idx="0"/>
          <a:fontRef idx="minor"/>
        </p:style>
        <p:txBody>
          <a:bodyPr lIns="0" rIns="0" tIns="0" bIns="0" anchor="ctr"/>
          <a:p>
            <a:pPr algn="ctr">
              <a:lnSpc>
                <a:spcPct val="100000"/>
              </a:lnSpc>
              <a:spcBef>
                <a:spcPts val="1417"/>
              </a:spcBef>
              <a:spcAft>
                <a:spcPts val="1417"/>
              </a:spcAft>
            </a:pPr>
            <a:r>
              <a:rPr b="1" lang="en-US" sz="10560" spc="-1" strike="noStrike">
                <a:solidFill>
                  <a:srgbClr val="610506"/>
                </a:solidFill>
                <a:latin typeface="Trebuchet MS"/>
                <a:ea typeface="DejaVu Sans"/>
              </a:rPr>
              <a:t>Baptized</a:t>
            </a:r>
            <a:endParaRPr b="0" lang="en-US" sz="10560" spc="-1" strike="noStrike">
              <a:latin typeface="Arial"/>
            </a:endParaRPr>
          </a:p>
          <a:p>
            <a:pPr algn="ctr">
              <a:lnSpc>
                <a:spcPct val="100000"/>
              </a:lnSpc>
              <a:spcBef>
                <a:spcPts val="1417"/>
              </a:spcBef>
              <a:spcAft>
                <a:spcPts val="1417"/>
              </a:spcAft>
            </a:pPr>
            <a:endParaRPr b="0" lang="en-US" sz="10560" spc="-1" strike="noStrike">
              <a:latin typeface="Arial"/>
            </a:endParaRPr>
          </a:p>
          <a:p>
            <a:pPr algn="ctr">
              <a:lnSpc>
                <a:spcPct val="100000"/>
              </a:lnSpc>
              <a:spcBef>
                <a:spcPts val="1417"/>
              </a:spcBef>
              <a:spcAft>
                <a:spcPts val="1417"/>
              </a:spcAft>
            </a:pPr>
            <a:r>
              <a:rPr b="1" lang="en-US" sz="8000" spc="330" strike="noStrike">
                <a:solidFill>
                  <a:srgbClr val="002342"/>
                </a:solidFill>
                <a:latin typeface="Times New Roman"/>
                <a:ea typeface="Noto Sans CJK SC"/>
              </a:rPr>
              <a:t>Into Christ</a:t>
            </a:r>
            <a:endParaRPr b="0" lang="en-US" sz="80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8" name="" descr=""/>
          <p:cNvPicPr/>
          <p:nvPr/>
        </p:nvPicPr>
        <p:blipFill>
          <a:blip r:embed="rId1"/>
          <a:stretch/>
        </p:blipFill>
        <p:spPr>
          <a:xfrm>
            <a:off x="0" y="-6120"/>
            <a:ext cx="10078920" cy="7558560"/>
          </a:xfrm>
          <a:prstGeom prst="rect">
            <a:avLst/>
          </a:prstGeom>
          <a:ln>
            <a:noFill/>
          </a:ln>
        </p:spPr>
      </p:pic>
      <p:sp>
        <p:nvSpPr>
          <p:cNvPr id="79" name="CustomShape 1"/>
          <p:cNvSpPr/>
          <p:nvPr/>
        </p:nvSpPr>
        <p:spPr>
          <a:xfrm>
            <a:off x="504000" y="301320"/>
            <a:ext cx="9070560" cy="1260720"/>
          </a:xfrm>
          <a:prstGeom prst="rect">
            <a:avLst/>
          </a:prstGeom>
          <a:noFill/>
          <a:ln>
            <a:noFill/>
          </a:ln>
        </p:spPr>
        <p:style>
          <a:lnRef idx="0"/>
          <a:fillRef idx="0"/>
          <a:effectRef idx="0"/>
          <a:fontRef idx="minor"/>
        </p:style>
      </p:sp>
      <p:sp>
        <p:nvSpPr>
          <p:cNvPr id="80" name="CustomShape 2"/>
          <p:cNvSpPr/>
          <p:nvPr/>
        </p:nvSpPr>
        <p:spPr>
          <a:xfrm>
            <a:off x="504000" y="1768680"/>
            <a:ext cx="9070560" cy="4383360"/>
          </a:xfrm>
          <a:prstGeom prst="rect">
            <a:avLst/>
          </a:prstGeom>
          <a:noFill/>
          <a:ln>
            <a:noFill/>
          </a:ln>
        </p:spPr>
        <p:style>
          <a:lnRef idx="0"/>
          <a:fillRef idx="0"/>
          <a:effectRef idx="0"/>
          <a:fontRef idx="minor"/>
        </p:style>
      </p:sp>
      <p:sp>
        <p:nvSpPr>
          <p:cNvPr id="81" name="CustomShape 3"/>
          <p:cNvSpPr/>
          <p:nvPr/>
        </p:nvSpPr>
        <p:spPr>
          <a:xfrm>
            <a:off x="640080" y="1768680"/>
            <a:ext cx="8777880" cy="2901600"/>
          </a:xfrm>
          <a:prstGeom prst="rect">
            <a:avLst/>
          </a:prstGeom>
          <a:noFill/>
          <a:ln>
            <a:noFill/>
          </a:ln>
        </p:spPr>
        <p:style>
          <a:lnRef idx="0"/>
          <a:fillRef idx="0"/>
          <a:effectRef idx="0"/>
          <a:fontRef idx="minor"/>
        </p:style>
        <p:txBody>
          <a:bodyPr lIns="90000" rIns="90000" tIns="45000" bIns="45000"/>
          <a:p>
            <a:pPr algn="just">
              <a:lnSpc>
                <a:spcPct val="100000"/>
              </a:lnSpc>
            </a:pPr>
            <a:r>
              <a:rPr b="0" lang="en-US" sz="4000" spc="-1" strike="noStrike">
                <a:latin typeface="Times New Roman"/>
              </a:rPr>
              <a:t>Peter said to them, “Repent, and each of you be baptized in the name of Jesus Christ for the forgiveness of your sins; and you will receive the gift of the Holy Spirit. (Acts 2:38)</a:t>
            </a:r>
            <a:endParaRPr b="0" lang="en-US" sz="40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2" name="" descr=""/>
          <p:cNvPicPr/>
          <p:nvPr/>
        </p:nvPicPr>
        <p:blipFill>
          <a:blip r:embed="rId1"/>
          <a:stretch/>
        </p:blipFill>
        <p:spPr>
          <a:xfrm>
            <a:off x="0" y="-6120"/>
            <a:ext cx="10078920" cy="7558560"/>
          </a:xfrm>
          <a:prstGeom prst="rect">
            <a:avLst/>
          </a:prstGeom>
          <a:ln>
            <a:noFill/>
          </a:ln>
        </p:spPr>
      </p:pic>
      <p:sp>
        <p:nvSpPr>
          <p:cNvPr id="83" name="CustomShape 1"/>
          <p:cNvSpPr/>
          <p:nvPr/>
        </p:nvSpPr>
        <p:spPr>
          <a:xfrm>
            <a:off x="504000" y="301320"/>
            <a:ext cx="9070560" cy="1260720"/>
          </a:xfrm>
          <a:prstGeom prst="rect">
            <a:avLst/>
          </a:prstGeom>
          <a:noFill/>
          <a:ln>
            <a:noFill/>
          </a:ln>
        </p:spPr>
        <p:style>
          <a:lnRef idx="0"/>
          <a:fillRef idx="0"/>
          <a:effectRef idx="0"/>
          <a:fontRef idx="minor"/>
        </p:style>
      </p:sp>
      <p:sp>
        <p:nvSpPr>
          <p:cNvPr id="84" name="CustomShape 2"/>
          <p:cNvSpPr/>
          <p:nvPr/>
        </p:nvSpPr>
        <p:spPr>
          <a:xfrm>
            <a:off x="504000" y="1768680"/>
            <a:ext cx="9070560" cy="4383360"/>
          </a:xfrm>
          <a:prstGeom prst="rect">
            <a:avLst/>
          </a:prstGeom>
          <a:noFill/>
          <a:ln>
            <a:noFill/>
          </a:ln>
        </p:spPr>
        <p:style>
          <a:lnRef idx="0"/>
          <a:fillRef idx="0"/>
          <a:effectRef idx="0"/>
          <a:fontRef idx="minor"/>
        </p:style>
      </p:sp>
      <p:sp>
        <p:nvSpPr>
          <p:cNvPr id="85" name="CustomShape 3"/>
          <p:cNvSpPr/>
          <p:nvPr/>
        </p:nvSpPr>
        <p:spPr>
          <a:xfrm>
            <a:off x="640080" y="731520"/>
            <a:ext cx="8777880" cy="5625720"/>
          </a:xfrm>
          <a:prstGeom prst="rect">
            <a:avLst/>
          </a:prstGeom>
          <a:noFill/>
          <a:ln>
            <a:noFill/>
          </a:ln>
        </p:spPr>
        <p:style>
          <a:lnRef idx="0"/>
          <a:fillRef idx="0"/>
          <a:effectRef idx="0"/>
          <a:fontRef idx="minor"/>
        </p:style>
        <p:txBody>
          <a:bodyPr lIns="90000" rIns="90000" tIns="45000" bIns="45000"/>
          <a:p>
            <a:pPr algn="just">
              <a:lnSpc>
                <a:spcPct val="100000"/>
              </a:lnSpc>
            </a:pPr>
            <a:r>
              <a:rPr b="0" lang="en-US" sz="4000" spc="-1" strike="noStrike">
                <a:latin typeface="Times New Roman"/>
              </a:rPr>
              <a:t>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(Romans 6:3-4)</a:t>
            </a:r>
            <a:endParaRPr b="0" lang="en-US" sz="40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6" name="" descr=""/>
          <p:cNvPicPr/>
          <p:nvPr/>
        </p:nvPicPr>
        <p:blipFill>
          <a:blip r:embed="rId1"/>
          <a:stretch/>
        </p:blipFill>
        <p:spPr>
          <a:xfrm>
            <a:off x="0" y="-6120"/>
            <a:ext cx="10078920" cy="7558560"/>
          </a:xfrm>
          <a:prstGeom prst="rect">
            <a:avLst/>
          </a:prstGeom>
          <a:ln>
            <a:noFill/>
          </a:ln>
        </p:spPr>
      </p:pic>
      <p:sp>
        <p:nvSpPr>
          <p:cNvPr id="87" name="CustomShape 1"/>
          <p:cNvSpPr/>
          <p:nvPr/>
        </p:nvSpPr>
        <p:spPr>
          <a:xfrm>
            <a:off x="504000" y="301320"/>
            <a:ext cx="9070560" cy="1260720"/>
          </a:xfrm>
          <a:prstGeom prst="rect">
            <a:avLst/>
          </a:prstGeom>
          <a:noFill/>
          <a:ln>
            <a:noFill/>
          </a:ln>
        </p:spPr>
        <p:style>
          <a:lnRef idx="0"/>
          <a:fillRef idx="0"/>
          <a:effectRef idx="0"/>
          <a:fontRef idx="minor"/>
        </p:style>
      </p:sp>
      <p:sp>
        <p:nvSpPr>
          <p:cNvPr id="88" name="CustomShape 2"/>
          <p:cNvSpPr/>
          <p:nvPr/>
        </p:nvSpPr>
        <p:spPr>
          <a:xfrm>
            <a:off x="504000" y="1768680"/>
            <a:ext cx="9070560" cy="4383360"/>
          </a:xfrm>
          <a:prstGeom prst="rect">
            <a:avLst/>
          </a:prstGeom>
          <a:noFill/>
          <a:ln>
            <a:noFill/>
          </a:ln>
        </p:spPr>
        <p:style>
          <a:lnRef idx="0"/>
          <a:fillRef idx="0"/>
          <a:effectRef idx="0"/>
          <a:fontRef idx="minor"/>
        </p:style>
      </p:sp>
      <p:sp>
        <p:nvSpPr>
          <p:cNvPr id="89" name="CustomShape 3"/>
          <p:cNvSpPr/>
          <p:nvPr/>
        </p:nvSpPr>
        <p:spPr>
          <a:xfrm>
            <a:off x="640080" y="731520"/>
            <a:ext cx="8777880" cy="5625720"/>
          </a:xfrm>
          <a:prstGeom prst="rect">
            <a:avLst/>
          </a:prstGeom>
          <a:noFill/>
          <a:ln>
            <a:noFill/>
          </a:ln>
        </p:spPr>
        <p:style>
          <a:lnRef idx="0"/>
          <a:fillRef idx="0"/>
          <a:effectRef idx="0"/>
          <a:fontRef idx="minor"/>
        </p:style>
        <p:txBody>
          <a:bodyPr lIns="90000" rIns="90000" tIns="45000" bIns="45000"/>
          <a:p>
            <a:pPr algn="just">
              <a:lnSpc>
                <a:spcPct val="100000"/>
              </a:lnSpc>
            </a:pPr>
            <a:r>
              <a:rPr b="0" lang="en-US" sz="4000" spc="-1" strike="noStrike">
                <a:latin typeface="Times New Roman"/>
              </a:rPr>
              <a:t>“</a:t>
            </a:r>
            <a:r>
              <a:rPr b="0" lang="en-US" sz="4000" spc="-1" strike="noStrike">
                <a:latin typeface="Times New Roman"/>
              </a:rPr>
              <a:t>For even as the body is one and yet has many members, and all the members of the body, though they are many, are one body, so also is Christ.  For by one Spirit we were all baptized into one body, whether Jews or Greeks, whether slaves or free, and we were all made to drink of one Spirit.” (1 Corinthians 12:12-13)</a:t>
            </a:r>
            <a:endParaRPr b="0" lang="en-US" sz="40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2021-05-13T09:45:56Z</dcterms:created>
  <dc:creator/>
  <dc:description/>
  <dc:language>en-US</dc:language>
  <cp:lastModifiedBy/>
  <dcterms:modified xsi:type="dcterms:W3CDTF">2021-05-15T23:11:10Z</dcterms:modified>
  <cp:revision>3</cp:revision>
  <dc:subject/>
  <dc:title/>
</cp:coreProperties>
</file>