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60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6AF-F8F7-4896-A96E-571B65BDB891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A7E8-98FD-4DC3-86E8-43A4A72632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1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6AF-F8F7-4896-A96E-571B65BDB891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A7E8-98FD-4DC3-86E8-43A4A72632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9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6AF-F8F7-4896-A96E-571B65BDB891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A7E8-98FD-4DC3-86E8-43A4A72632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6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6AF-F8F7-4896-A96E-571B65BDB891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A7E8-98FD-4DC3-86E8-43A4A72632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2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6AF-F8F7-4896-A96E-571B65BDB891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A7E8-98FD-4DC3-86E8-43A4A72632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7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6AF-F8F7-4896-A96E-571B65BDB891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A7E8-98FD-4DC3-86E8-43A4A72632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6AF-F8F7-4896-A96E-571B65BDB891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A7E8-98FD-4DC3-86E8-43A4A72632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1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6AF-F8F7-4896-A96E-571B65BDB891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A7E8-98FD-4DC3-86E8-43A4A72632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6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6AF-F8F7-4896-A96E-571B65BDB891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A7E8-98FD-4DC3-86E8-43A4A72632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8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6AF-F8F7-4896-A96E-571B65BDB891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A7E8-98FD-4DC3-86E8-43A4A72632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0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6AF-F8F7-4896-A96E-571B65BDB891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A7E8-98FD-4DC3-86E8-43A4A72632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2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4C6AF-F8F7-4896-A96E-571B65BDB891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FA7E8-98FD-4DC3-86E8-43A4A72632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0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30562-A878-4570-812D-82635A24F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3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92D6E-5B66-416A-83E6-A8F0E8B2D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5" r="-638" b="17415"/>
          <a:stretch/>
        </p:blipFill>
        <p:spPr>
          <a:xfrm flipH="1">
            <a:off x="-93306" y="0"/>
            <a:ext cx="923730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460F2-143C-4DDE-B2E8-960AA76F155C}"/>
              </a:ext>
            </a:extLst>
          </p:cNvPr>
          <p:cNvSpPr txBox="1"/>
          <p:nvPr/>
        </p:nvSpPr>
        <p:spPr>
          <a:xfrm>
            <a:off x="491412" y="1843950"/>
            <a:ext cx="61084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Motherhood is a privilege granted by God to help shape young boys and girls into the men and women God would have them to be.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5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92D6E-5B66-416A-83E6-A8F0E8B2D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5" r="-638" b="17415"/>
          <a:stretch/>
        </p:blipFill>
        <p:spPr>
          <a:xfrm flipH="1">
            <a:off x="-93306" y="0"/>
            <a:ext cx="923730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460F2-143C-4DDE-B2E8-960AA76F155C}"/>
              </a:ext>
            </a:extLst>
          </p:cNvPr>
          <p:cNvSpPr txBox="1"/>
          <p:nvPr/>
        </p:nvSpPr>
        <p:spPr>
          <a:xfrm>
            <a:off x="379445" y="400815"/>
            <a:ext cx="699447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 on the Lord</a:t>
            </a:r>
          </a:p>
          <a:p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Hannah was barren and faced ridicule (1 Sam. 1:5-7) </a:t>
            </a:r>
          </a:p>
          <a:p>
            <a:pPr marL="571500" indent="-571500">
              <a:buFontTx/>
              <a:buChar char="-"/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Her response was to turn to the Lord (1 Sam. 1:9-11)</a:t>
            </a:r>
          </a:p>
          <a:p>
            <a:pPr marL="571500" indent="-571500">
              <a:buFontTx/>
              <a:buChar char="-"/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Even in the midst of her distress, she found peace (1 Sam. 1:18)</a:t>
            </a:r>
          </a:p>
          <a:p>
            <a:pPr marL="571500" indent="-571500">
              <a:buFontTx/>
              <a:buChar char="-"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92D6E-5B66-416A-83E6-A8F0E8B2D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5" r="-638" b="17415"/>
          <a:stretch/>
        </p:blipFill>
        <p:spPr>
          <a:xfrm flipH="1">
            <a:off x="-93306" y="0"/>
            <a:ext cx="923730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460F2-143C-4DDE-B2E8-960AA76F155C}"/>
              </a:ext>
            </a:extLst>
          </p:cNvPr>
          <p:cNvSpPr txBox="1"/>
          <p:nvPr/>
        </p:nvSpPr>
        <p:spPr>
          <a:xfrm>
            <a:off x="379445" y="400815"/>
            <a:ext cx="7892100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 the Ways of the Lord</a:t>
            </a:r>
          </a:p>
          <a:p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Timothy’s faith was impacted by his mother’s faith (2 Tim. 1:5; 1 Pet. 1:7)</a:t>
            </a:r>
          </a:p>
          <a:p>
            <a:pPr marL="571500" indent="-571500">
              <a:buFontTx/>
              <a:buChar char="-"/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Likely the only Christian parent in the home (Acts 16:1)</a:t>
            </a: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Eunice taught Timothy Scripture                    (2 Tim. 3:14-15) </a:t>
            </a:r>
          </a:p>
          <a:p>
            <a:pPr marL="571500" indent="-571500">
              <a:buFontTx/>
              <a:buChar char="-"/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Through verbal instruction </a:t>
            </a:r>
          </a:p>
          <a:p>
            <a:pPr lvl="1"/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	 (Pr. 1:8; 6:20; 22:6; 31:26)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Through example (1 Tim. 4:12; Matt. 5:16) </a:t>
            </a:r>
          </a:p>
          <a:p>
            <a:pPr marL="571500" indent="-571500">
              <a:buFontTx/>
              <a:buChar char="-"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92D6E-5B66-416A-83E6-A8F0E8B2D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5" r="-638" b="17415"/>
          <a:stretch/>
        </p:blipFill>
        <p:spPr>
          <a:xfrm flipH="1">
            <a:off x="-93306" y="0"/>
            <a:ext cx="923730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460F2-143C-4DDE-B2E8-960AA76F155C}"/>
              </a:ext>
            </a:extLst>
          </p:cNvPr>
          <p:cNvSpPr txBox="1"/>
          <p:nvPr/>
        </p:nvSpPr>
        <p:spPr>
          <a:xfrm>
            <a:off x="379445" y="400815"/>
            <a:ext cx="7892100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</a:t>
            </a:r>
          </a:p>
          <a:p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The Proverbs 31 Woman revered the Lord and recognized His wrath         (Pr. 31:30)</a:t>
            </a:r>
          </a:p>
          <a:p>
            <a:pPr marL="571500" indent="-571500">
              <a:buFontTx/>
              <a:buChar char="-"/>
            </a:pPr>
            <a:endParaRPr 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Fearing the Lord shifts our thinking from earthly-minded to spiritually-minded  (Pr. 31:30; cf. 1 Pet. 3:4). </a:t>
            </a:r>
          </a:p>
          <a:p>
            <a:pPr marL="571500" indent="-571500">
              <a:buFontTx/>
              <a:buChar char="-"/>
            </a:pPr>
            <a:endParaRPr 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Fearing the Lord instills confidence            (Pr. 31:21, 25; 2 Tim. 1:7; Matt. 6:34)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30562-A878-4570-812D-82635A24F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4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</TotalTime>
  <Words>210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East End</cp:lastModifiedBy>
  <cp:revision>9</cp:revision>
  <dcterms:created xsi:type="dcterms:W3CDTF">2021-05-04T15:44:15Z</dcterms:created>
  <dcterms:modified xsi:type="dcterms:W3CDTF">2021-05-09T16:00:47Z</dcterms:modified>
</cp:coreProperties>
</file>