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9"/>
  </p:notesMasterIdLst>
  <p:sldIdLst>
    <p:sldId id="256" r:id="rId2"/>
    <p:sldId id="262" r:id="rId3"/>
    <p:sldId id="257" r:id="rId4"/>
    <p:sldId id="264" r:id="rId5"/>
    <p:sldId id="268" r:id="rId6"/>
    <p:sldId id="269" r:id="rId7"/>
    <p:sldId id="259" r:id="rId8"/>
    <p:sldId id="271" r:id="rId9"/>
    <p:sldId id="272" r:id="rId10"/>
    <p:sldId id="258" r:id="rId11"/>
    <p:sldId id="266" r:id="rId12"/>
    <p:sldId id="273" r:id="rId13"/>
    <p:sldId id="260" r:id="rId14"/>
    <p:sldId id="263" r:id="rId15"/>
    <p:sldId id="274" r:id="rId16"/>
    <p:sldId id="267"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0" d="100"/>
          <a:sy n="150" d="100"/>
        </p:scale>
        <p:origin x="-130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CB7A95-8D4D-2C4F-8401-3001F9976E3D}" type="datetimeFigureOut">
              <a:rPr lang="en-US" smtClean="0"/>
              <a:pPr/>
              <a:t>5/22/21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23D52F-7812-174A-9B4C-464B4846D4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23D52F-7812-174A-9B4C-464B4846D4C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57A1A45-E8AB-164C-9CB5-D74C1D1F17FD}" type="datetimeFigureOut">
              <a:rPr lang="en-US" smtClean="0"/>
              <a:pPr/>
              <a:t>5/22/21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CB86130A-0DF0-1E41-9E2F-6E8324FC9DB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7A1A45-E8AB-164C-9CB5-D74C1D1F17FD}"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6130A-0DF0-1E41-9E2F-6E8324FC9D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7A1A45-E8AB-164C-9CB5-D74C1D1F17FD}"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6130A-0DF0-1E41-9E2F-6E8324FC9DB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7A1A45-E8AB-164C-9CB5-D74C1D1F17FD}"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6130A-0DF0-1E41-9E2F-6E8324FC9DB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57A1A45-E8AB-164C-9CB5-D74C1D1F17FD}" type="datetimeFigureOut">
              <a:rPr lang="en-US" smtClean="0"/>
              <a:pPr/>
              <a:t>5/22/21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CB86130A-0DF0-1E41-9E2F-6E8324FC9DB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57A1A45-E8AB-164C-9CB5-D74C1D1F17FD}" type="datetimeFigureOut">
              <a:rPr lang="en-US" smtClean="0"/>
              <a:pPr/>
              <a:t>5/22/21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6130A-0DF0-1E41-9E2F-6E8324FC9DB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57A1A45-E8AB-164C-9CB5-D74C1D1F17FD}" type="datetimeFigureOut">
              <a:rPr lang="en-US" smtClean="0"/>
              <a:pPr/>
              <a:t>5/22/21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6130A-0DF0-1E41-9E2F-6E8324FC9DB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7A1A45-E8AB-164C-9CB5-D74C1D1F17FD}" type="datetimeFigureOut">
              <a:rPr lang="en-US" smtClean="0"/>
              <a:pPr/>
              <a:t>5/22/21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6130A-0DF0-1E41-9E2F-6E8324FC9DB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A1A45-E8AB-164C-9CB5-D74C1D1F17FD}" type="datetimeFigureOut">
              <a:rPr lang="en-US" smtClean="0"/>
              <a:pPr/>
              <a:t>5/22/21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6130A-0DF0-1E41-9E2F-6E8324FC9DB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7A1A45-E8AB-164C-9CB5-D74C1D1F17FD}" type="datetimeFigureOut">
              <a:rPr lang="en-US" smtClean="0"/>
              <a:pPr/>
              <a:t>5/22/21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6130A-0DF0-1E41-9E2F-6E8324FC9DB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7A1A45-E8AB-164C-9CB5-D74C1D1F17FD}" type="datetimeFigureOut">
              <a:rPr lang="en-US" smtClean="0"/>
              <a:pPr/>
              <a:t>5/22/21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6130A-0DF0-1E41-9E2F-6E8324FC9DB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57A1A45-E8AB-164C-9CB5-D74C1D1F17FD}" type="datetimeFigureOut">
              <a:rPr lang="en-US" smtClean="0"/>
              <a:pPr/>
              <a:t>5/22/21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B86130A-0DF0-1E41-9E2F-6E8324FC9DB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 Peter 1:1-15</a:t>
            </a:r>
            <a:endParaRPr lang="en-US" dirty="0"/>
          </a:p>
        </p:txBody>
      </p:sp>
      <p:sp>
        <p:nvSpPr>
          <p:cNvPr id="3" name="Subtitle 2"/>
          <p:cNvSpPr>
            <a:spLocks noGrp="1"/>
          </p:cNvSpPr>
          <p:nvPr>
            <p:ph type="subTitle" idx="1"/>
          </p:nvPr>
        </p:nvSpPr>
        <p:spPr/>
        <p:txBody>
          <a:bodyPr/>
          <a:lstStyle/>
          <a:p>
            <a:r>
              <a:rPr lang="en-US" dirty="0" smtClean="0"/>
              <a:t>Final Reminder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1:8-11</a:t>
            </a:r>
            <a:endParaRPr lang="en-US" dirty="0"/>
          </a:p>
        </p:txBody>
      </p:sp>
      <p:sp>
        <p:nvSpPr>
          <p:cNvPr id="4" name="Rectangle 3"/>
          <p:cNvSpPr/>
          <p:nvPr/>
        </p:nvSpPr>
        <p:spPr>
          <a:xfrm>
            <a:off x="457200" y="1460876"/>
            <a:ext cx="8229600" cy="2031325"/>
          </a:xfrm>
          <a:prstGeom prst="rect">
            <a:avLst/>
          </a:prstGeom>
        </p:spPr>
        <p:txBody>
          <a:bodyPr wrap="square">
            <a:spAutoFit/>
          </a:bodyPr>
          <a:lstStyle/>
          <a:p>
            <a:r>
              <a:rPr lang="en-US" dirty="0" smtClean="0"/>
              <a:t>8 For if these qualities are yours and are increasing, they keep you from being ineffective or unfruitful in the knowledge of our Lord Jesus Christ. 9 For whoever lacks these qualities is so nearsighted that he is blind, having forgotten that he was cleansed from his former sins. 10 Therefore, brothers, be all the more diligent to confirm your calling and election, for if you practice these qualities you will never fall. 11 For in this way there will be richly provided for you an entrance into the eternal kingdom of our Lord and Savior Jesus Christ.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Your Calling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Not comparing Christians</a:t>
            </a:r>
            <a:r>
              <a:rPr lang="en-US" dirty="0" smtClean="0"/>
              <a:t> to the world</a:t>
            </a:r>
          </a:p>
          <a:p>
            <a:r>
              <a:rPr lang="en-US" dirty="0" smtClean="0"/>
              <a:t>Growth is </a:t>
            </a:r>
            <a:r>
              <a:rPr lang="en-US" dirty="0" smtClean="0"/>
              <a:t>essential</a:t>
            </a:r>
          </a:p>
          <a:p>
            <a:r>
              <a:rPr lang="en-US" dirty="0" smtClean="0"/>
              <a:t>Prevent “ineffectiveness</a:t>
            </a:r>
            <a:r>
              <a:rPr lang="en-US" dirty="0" smtClean="0"/>
              <a:t>” and “unfruitfulness”</a:t>
            </a:r>
          </a:p>
          <a:p>
            <a:pPr lvl="1"/>
            <a:r>
              <a:rPr lang="en-US" dirty="0" smtClean="0"/>
              <a:t>Ineffective</a:t>
            </a:r>
            <a:r>
              <a:rPr lang="en-US" dirty="0" smtClean="0"/>
              <a:t>- lazy, shunning the labor one ought to perform, useless</a:t>
            </a:r>
          </a:p>
          <a:p>
            <a:pPr lvl="1"/>
            <a:r>
              <a:rPr lang="en-US" dirty="0" smtClean="0"/>
              <a:t>Unfruitful- Not producing what it ought to, unproductive</a:t>
            </a:r>
          </a:p>
          <a:p>
            <a:r>
              <a:rPr lang="en-US" dirty="0" smtClean="0"/>
              <a:t>Prevent blindness and a return to sin</a:t>
            </a:r>
          </a:p>
          <a:p>
            <a:pPr lvl="1"/>
            <a:r>
              <a:rPr lang="en-US" dirty="0" smtClean="0"/>
              <a:t>Col 3:1-17</a:t>
            </a:r>
          </a:p>
          <a:p>
            <a:pPr lvl="1"/>
            <a:r>
              <a:rPr lang="en-US" dirty="0" smtClean="0"/>
              <a:t>v2- “Set your minds on things that are above, not on things that are on earth.”</a:t>
            </a:r>
          </a:p>
          <a:p>
            <a:pPr lvl="1"/>
            <a:r>
              <a:rPr lang="en-US" dirty="0" smtClean="0"/>
              <a:t>v5- “Put to death therefore what is earthly in you…”</a:t>
            </a:r>
          </a:p>
          <a:p>
            <a:pPr lvl="1"/>
            <a:r>
              <a:rPr lang="en-US" dirty="0" smtClean="0"/>
              <a:t>v12- “Put on then, as God’s chose ones, hole and beloved…”</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Your Calling</a:t>
            </a:r>
            <a:endParaRPr lang="en-US" dirty="0"/>
          </a:p>
        </p:txBody>
      </p:sp>
      <p:sp>
        <p:nvSpPr>
          <p:cNvPr id="3" name="Content Placeholder 2"/>
          <p:cNvSpPr>
            <a:spLocks noGrp="1"/>
          </p:cNvSpPr>
          <p:nvPr>
            <p:ph sz="quarter" idx="1"/>
          </p:nvPr>
        </p:nvSpPr>
        <p:spPr/>
        <p:txBody>
          <a:bodyPr/>
          <a:lstStyle/>
          <a:p>
            <a:r>
              <a:rPr lang="en-US" dirty="0" smtClean="0"/>
              <a:t>We will never fall</a:t>
            </a:r>
          </a:p>
          <a:p>
            <a:pPr lvl="1"/>
            <a:r>
              <a:rPr lang="en-US" dirty="0" smtClean="0"/>
              <a:t>Do we truly believe this?</a:t>
            </a:r>
          </a:p>
          <a:p>
            <a:r>
              <a:rPr lang="en-US" dirty="0" smtClean="0"/>
              <a:t>We will be “richly provided a entrance into the eternal kingdom.”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Peter 1:12-15</a:t>
            </a:r>
            <a:endParaRPr lang="en-US" dirty="0"/>
          </a:p>
        </p:txBody>
      </p:sp>
      <p:sp>
        <p:nvSpPr>
          <p:cNvPr id="4" name="Rectangle 3"/>
          <p:cNvSpPr/>
          <p:nvPr/>
        </p:nvSpPr>
        <p:spPr>
          <a:xfrm>
            <a:off x="457200" y="1470424"/>
            <a:ext cx="8229600" cy="1477328"/>
          </a:xfrm>
          <a:prstGeom prst="rect">
            <a:avLst/>
          </a:prstGeom>
        </p:spPr>
        <p:txBody>
          <a:bodyPr wrap="square">
            <a:spAutoFit/>
          </a:bodyPr>
          <a:lstStyle/>
          <a:p>
            <a:r>
              <a:rPr lang="en-US" dirty="0" smtClean="0"/>
              <a:t>12 Therefore I intend always to remind you of these qualities, though you know them and are established in the truth that you have. 13 I think it right, as long as I am in this body, to stir you up by way of reminder, 14 since I know that the putting off of my body will be soon, as our Lord Jesus Christ made clear to me. 15 And I will make every effort so that after my departure you may be able at any time to recall these things.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Reminder</a:t>
            </a:r>
            <a:endParaRPr lang="en-US" dirty="0"/>
          </a:p>
        </p:txBody>
      </p:sp>
      <p:sp>
        <p:nvSpPr>
          <p:cNvPr id="3" name="Content Placeholder 2"/>
          <p:cNvSpPr>
            <a:spLocks noGrp="1"/>
          </p:cNvSpPr>
          <p:nvPr>
            <p:ph sz="quarter" idx="1"/>
          </p:nvPr>
        </p:nvSpPr>
        <p:spPr/>
        <p:txBody>
          <a:bodyPr>
            <a:normAutofit/>
          </a:bodyPr>
          <a:lstStyle/>
          <a:p>
            <a:r>
              <a:rPr lang="en-US" dirty="0" smtClean="0"/>
              <a:t>Peter’s Life</a:t>
            </a:r>
          </a:p>
          <a:p>
            <a:pPr lvl="1"/>
            <a:r>
              <a:rPr lang="en-US" dirty="0" smtClean="0"/>
              <a:t>With Jesus from the beginning</a:t>
            </a:r>
          </a:p>
          <a:p>
            <a:pPr lvl="1"/>
            <a:r>
              <a:rPr lang="en-US" dirty="0" smtClean="0"/>
              <a:t>All the experiences with Jesus</a:t>
            </a:r>
          </a:p>
          <a:p>
            <a:pPr lvl="1"/>
            <a:r>
              <a:rPr lang="en-US" dirty="0" smtClean="0"/>
              <a:t>There at his ascension</a:t>
            </a:r>
          </a:p>
          <a:p>
            <a:pPr lvl="1"/>
            <a:r>
              <a:rPr lang="en-US" dirty="0" smtClean="0"/>
              <a:t>Preaching the first sermon</a:t>
            </a:r>
          </a:p>
          <a:p>
            <a:pPr lvl="1"/>
            <a:r>
              <a:rPr lang="en-US" dirty="0" smtClean="0"/>
              <a:t>Establishing the first </a:t>
            </a:r>
            <a:r>
              <a:rPr lang="en-US" dirty="0" smtClean="0"/>
              <a:t>church</a:t>
            </a:r>
          </a:p>
          <a:p>
            <a:r>
              <a:rPr lang="en-US" dirty="0" smtClean="0"/>
              <a:t>This is what I want you to remember:</a:t>
            </a:r>
          </a:p>
          <a:p>
            <a:endParaRPr lang="en-US" dirty="0" smtClean="0"/>
          </a:p>
          <a:p>
            <a:pPr algn="ctr">
              <a:buNone/>
            </a:pPr>
            <a:r>
              <a:rPr lang="en-US" sz="4600" dirty="0" smtClean="0"/>
              <a:t>Put your knowledge to work.</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Reminder</a:t>
            </a:r>
            <a:endParaRPr lang="en-US" dirty="0"/>
          </a:p>
        </p:txBody>
      </p:sp>
      <p:sp>
        <p:nvSpPr>
          <p:cNvPr id="3" name="Content Placeholder 2"/>
          <p:cNvSpPr>
            <a:spLocks noGrp="1"/>
          </p:cNvSpPr>
          <p:nvPr>
            <p:ph sz="quarter" idx="1"/>
          </p:nvPr>
        </p:nvSpPr>
        <p:spPr/>
        <p:txBody>
          <a:bodyPr/>
          <a:lstStyle/>
          <a:p>
            <a:r>
              <a:rPr lang="en-US" dirty="0" smtClean="0"/>
              <a:t>You have a knowledge of Jesus that supplies everything you need for a Godly life.</a:t>
            </a:r>
          </a:p>
          <a:p>
            <a:r>
              <a:rPr lang="en-US" dirty="0" smtClean="0"/>
              <a:t>It allows you to share in the nature of God and escape the corruption of the world.</a:t>
            </a:r>
          </a:p>
          <a:p>
            <a:r>
              <a:rPr lang="en-US" dirty="0" smtClean="0"/>
              <a:t>But you have to put it to work in transforming who you are.</a:t>
            </a:r>
          </a:p>
          <a:p>
            <a:r>
              <a:rPr lang="en-US" dirty="0" smtClean="0"/>
              <a:t>This will allow you to live an effective and fruitful life.</a:t>
            </a:r>
          </a:p>
          <a:p>
            <a:r>
              <a:rPr lang="en-US" dirty="0" smtClean="0"/>
              <a:t>And in the end you will enter heaven.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a:t>
            </a:r>
            <a:r>
              <a:rPr lang="en-US" dirty="0" smtClean="0"/>
              <a:t>us?</a:t>
            </a:r>
            <a:endParaRPr lang="en-US" dirty="0"/>
          </a:p>
        </p:txBody>
      </p:sp>
      <p:sp>
        <p:nvSpPr>
          <p:cNvPr id="3" name="Content Placeholder 2"/>
          <p:cNvSpPr>
            <a:spLocks noGrp="1"/>
          </p:cNvSpPr>
          <p:nvPr>
            <p:ph sz="quarter" idx="1"/>
          </p:nvPr>
        </p:nvSpPr>
        <p:spPr/>
        <p:txBody>
          <a:bodyPr/>
          <a:lstStyle/>
          <a:p>
            <a:r>
              <a:rPr lang="en-US" dirty="0" smtClean="0"/>
              <a:t>Do these qualities </a:t>
            </a:r>
            <a:r>
              <a:rPr lang="en-US" dirty="0" smtClean="0"/>
              <a:t>describe us?</a:t>
            </a:r>
          </a:p>
          <a:p>
            <a:r>
              <a:rPr lang="en-US" dirty="0" smtClean="0"/>
              <a:t>Are we growing in them?</a:t>
            </a:r>
          </a:p>
          <a:p>
            <a:r>
              <a:rPr lang="en-US" dirty="0" smtClean="0"/>
              <a:t>Are we making productive and fruitful use of our knowledge of Jesus?</a:t>
            </a:r>
            <a:endParaRPr lang="en-US" dirty="0" smtClean="0"/>
          </a:p>
          <a:p>
            <a:r>
              <a:rPr lang="en-US" dirty="0" smtClean="0"/>
              <a:t>Are we “being all the more diligent to confirm our calling?”</a:t>
            </a:r>
          </a:p>
          <a:p>
            <a:r>
              <a:rPr lang="en-US" dirty="0" smtClean="0"/>
              <a:t>Are we working everyday to ensure we never </a:t>
            </a:r>
            <a:r>
              <a:rPr lang="en-US" dirty="0" smtClean="0"/>
              <a:t>fall?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3:17-18</a:t>
            </a:r>
            <a:endParaRPr lang="en-US" dirty="0"/>
          </a:p>
        </p:txBody>
      </p:sp>
      <p:sp>
        <p:nvSpPr>
          <p:cNvPr id="4" name="Rectangle 3"/>
          <p:cNvSpPr/>
          <p:nvPr/>
        </p:nvSpPr>
        <p:spPr>
          <a:xfrm>
            <a:off x="457200" y="1397675"/>
            <a:ext cx="8229600" cy="1200329"/>
          </a:xfrm>
          <a:prstGeom prst="rect">
            <a:avLst/>
          </a:prstGeom>
        </p:spPr>
        <p:txBody>
          <a:bodyPr wrap="square">
            <a:spAutoFit/>
          </a:bodyPr>
          <a:lstStyle/>
          <a:p>
            <a:r>
              <a:rPr lang="en-US" dirty="0" smtClean="0"/>
              <a:t>17 You therefore, beloved, knowing this beforehand, take care that you are not carried away with the error of lawless people and lose your own stability. 18 But grow in the grace and knowledge of our Lord and Savior Jesus Christ. To him be the glory both now and to the day of eternity. Amen.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1:12-15</a:t>
            </a:r>
            <a:endParaRPr lang="en-US" dirty="0"/>
          </a:p>
        </p:txBody>
      </p:sp>
      <p:sp>
        <p:nvSpPr>
          <p:cNvPr id="4" name="Rectangle 3"/>
          <p:cNvSpPr/>
          <p:nvPr/>
        </p:nvSpPr>
        <p:spPr>
          <a:xfrm>
            <a:off x="457200" y="1470424"/>
            <a:ext cx="8229600" cy="1477328"/>
          </a:xfrm>
          <a:prstGeom prst="rect">
            <a:avLst/>
          </a:prstGeom>
        </p:spPr>
        <p:txBody>
          <a:bodyPr wrap="square">
            <a:spAutoFit/>
          </a:bodyPr>
          <a:lstStyle/>
          <a:p>
            <a:r>
              <a:rPr lang="en-US" dirty="0" smtClean="0"/>
              <a:t>12 Therefore I intend always to remind you of these qualities, though you know them and are established in the truth that you have. 13 I think it right, as long as I am in this body, to stir you up by way of reminder, 14 since I know that the putting off of my body will be soon, as our Lord Jesus Christ made clear to me. 15 And I will make every effort so that after my departure you may be able at any time to recall these things.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1:1-4</a:t>
            </a:r>
            <a:endParaRPr lang="en-US" dirty="0"/>
          </a:p>
        </p:txBody>
      </p:sp>
      <p:sp>
        <p:nvSpPr>
          <p:cNvPr id="5" name="Rectangle 4"/>
          <p:cNvSpPr/>
          <p:nvPr/>
        </p:nvSpPr>
        <p:spPr>
          <a:xfrm>
            <a:off x="457200" y="1392296"/>
            <a:ext cx="8229600" cy="2308324"/>
          </a:xfrm>
          <a:prstGeom prst="rect">
            <a:avLst/>
          </a:prstGeom>
        </p:spPr>
        <p:txBody>
          <a:bodyPr wrap="square">
            <a:spAutoFit/>
          </a:bodyPr>
          <a:lstStyle/>
          <a:p>
            <a:r>
              <a:rPr lang="en-US" dirty="0" smtClean="0"/>
              <a:t>1 Simeon Peter, a servant and apostle of Jesus Christ,  To those who have obtained a faith of equal standing with ours by the righteousness of our God and Savior Jesus Christ:  2 May grace and peace be multiplied to you in the knowledge of God and of Jesus our Lord.  3 His divine power has granted to us all things that pertain to life and godliness, through the knowledge of him who called us to his own glory and excellence, 4 by which he has granted to us his precious and very great promises, so that through them you may become partakers of the divine nature, having escaped from the corruption that is in the world because of sinful desire.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Knowledge of Christ</a:t>
            </a:r>
            <a:endParaRPr lang="en-US" dirty="0"/>
          </a:p>
        </p:txBody>
      </p:sp>
      <p:sp>
        <p:nvSpPr>
          <p:cNvPr id="3" name="Content Placeholder 2"/>
          <p:cNvSpPr>
            <a:spLocks noGrp="1"/>
          </p:cNvSpPr>
          <p:nvPr>
            <p:ph sz="quarter" idx="1"/>
          </p:nvPr>
        </p:nvSpPr>
        <p:spPr/>
        <p:txBody>
          <a:bodyPr>
            <a:normAutofit/>
          </a:bodyPr>
          <a:lstStyle/>
          <a:p>
            <a:r>
              <a:rPr lang="en-US" dirty="0" smtClean="0"/>
              <a:t>More than just an intellectual knowledge of Jesus</a:t>
            </a:r>
          </a:p>
          <a:p>
            <a:pPr lvl="1"/>
            <a:r>
              <a:rPr lang="en-US" dirty="0" smtClean="0"/>
              <a:t>True understanding</a:t>
            </a:r>
          </a:p>
          <a:p>
            <a:pPr lvl="1"/>
            <a:r>
              <a:rPr lang="en-US" dirty="0" smtClean="0"/>
              <a:t>Acceptance/ Belief is Jesus</a:t>
            </a:r>
          </a:p>
          <a:p>
            <a:pPr lvl="1"/>
            <a:r>
              <a:rPr lang="en-US" dirty="0" smtClean="0"/>
              <a:t>Faith producing knowledge</a:t>
            </a:r>
          </a:p>
          <a:p>
            <a:pPr lvl="1">
              <a:buNone/>
            </a:pPr>
            <a:endParaRPr lang="en-US" dirty="0" smtClean="0"/>
          </a:p>
          <a:p>
            <a:r>
              <a:rPr lang="en-US" dirty="0" smtClean="0"/>
              <a:t>2 things granted to us</a:t>
            </a:r>
          </a:p>
          <a:p>
            <a:pPr lvl="1">
              <a:buNone/>
            </a:pPr>
            <a:r>
              <a:rPr lang="en-US" dirty="0" smtClean="0"/>
              <a:t>1.  “all things pertaining to life and Godliness”</a:t>
            </a:r>
          </a:p>
          <a:p>
            <a:pPr lvl="2"/>
            <a:r>
              <a:rPr lang="en-US" dirty="0" smtClean="0"/>
              <a:t>A Godly life</a:t>
            </a:r>
          </a:p>
          <a:p>
            <a:pPr lvl="1">
              <a:buNone/>
            </a:pPr>
            <a:r>
              <a:rPr lang="en-US" dirty="0" smtClean="0"/>
              <a:t>2.  “great and precious promises”</a:t>
            </a:r>
          </a:p>
          <a:p>
            <a:pPr lvl="2"/>
            <a:endParaRPr lang="en-US" dirty="0" smtClean="0"/>
          </a:p>
          <a:p>
            <a:pPr lvl="1"/>
            <a:endParaRPr lang="en-US" dirty="0" smtClean="0"/>
          </a:p>
          <a:p>
            <a:endParaRPr lang="en-US" dirty="0" smtClean="0"/>
          </a:p>
          <a:p>
            <a:endParaRPr lang="en-US" dirty="0" smtClean="0"/>
          </a:p>
          <a:p>
            <a:pPr lvl="2"/>
            <a:endParaRPr lang="en-US" dirty="0" smtClean="0"/>
          </a:p>
          <a:p>
            <a:pPr lvl="2"/>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Promises Through Jesus</a:t>
            </a:r>
            <a:endParaRPr lang="en-US" dirty="0"/>
          </a:p>
        </p:txBody>
      </p:sp>
      <p:sp>
        <p:nvSpPr>
          <p:cNvPr id="3" name="Content Placeholder 2"/>
          <p:cNvSpPr>
            <a:spLocks noGrp="1"/>
          </p:cNvSpPr>
          <p:nvPr>
            <p:ph sz="quarter" idx="1"/>
          </p:nvPr>
        </p:nvSpPr>
        <p:spPr/>
        <p:txBody>
          <a:bodyPr/>
          <a:lstStyle/>
          <a:p>
            <a:pPr marL="514350" indent="-514350">
              <a:buAutoNum type="arabicPeriod"/>
            </a:pPr>
            <a:r>
              <a:rPr lang="en-US" dirty="0" smtClean="0"/>
              <a:t>Forgiveness (1 John 1:9)</a:t>
            </a:r>
          </a:p>
          <a:p>
            <a:pPr marL="514350" indent="-514350">
              <a:buAutoNum type="arabicPeriod"/>
            </a:pPr>
            <a:r>
              <a:rPr lang="en-US" dirty="0" smtClean="0"/>
              <a:t>Salvation (John 3:16, John 11:25-6)</a:t>
            </a:r>
          </a:p>
          <a:p>
            <a:pPr marL="514350" indent="-514350">
              <a:buAutoNum type="arabicPeriod"/>
            </a:pPr>
            <a:r>
              <a:rPr lang="en-US" dirty="0" smtClean="0"/>
              <a:t>Wisdom (Jas 1:5)</a:t>
            </a:r>
          </a:p>
          <a:p>
            <a:pPr marL="514350" indent="-514350">
              <a:buAutoNum type="arabicPeriod"/>
            </a:pPr>
            <a:r>
              <a:rPr lang="en-US" dirty="0" smtClean="0"/>
              <a:t>Peace (Phil 4:7)</a:t>
            </a:r>
          </a:p>
          <a:p>
            <a:pPr marL="514350" indent="-514350">
              <a:buAutoNum type="arabicPeriod"/>
            </a:pPr>
            <a:r>
              <a:rPr lang="en-US" dirty="0" smtClean="0"/>
              <a:t>Adoption (John 1:2)</a:t>
            </a:r>
          </a:p>
          <a:p>
            <a:pPr marL="514350" indent="-514350">
              <a:buAutoNum type="arabicPeriod"/>
            </a:pPr>
            <a:r>
              <a:rPr lang="en-US" dirty="0" smtClean="0"/>
              <a:t>Answered prayers (Mat 7:11)</a:t>
            </a:r>
          </a:p>
          <a:p>
            <a:pPr marL="514350" indent="-514350">
              <a:buAutoNum type="arabicPeriod"/>
            </a:pPr>
            <a:r>
              <a:rPr lang="en-US" dirty="0" smtClean="0"/>
              <a:t>Victory over the flesh (1 Pet 4:1-2)</a:t>
            </a:r>
          </a:p>
          <a:p>
            <a:pPr marL="514350" indent="-514350">
              <a:buAutoNum type="arabicPeriod"/>
            </a:pPr>
            <a:r>
              <a:rPr lang="en-US" dirty="0" smtClean="0"/>
              <a:t>Protection (2 </a:t>
            </a:r>
            <a:r>
              <a:rPr lang="en-US" dirty="0" err="1" smtClean="0"/>
              <a:t>Thess</a:t>
            </a:r>
            <a:r>
              <a:rPr lang="en-US" dirty="0" smtClean="0"/>
              <a:t> 3:3)</a:t>
            </a:r>
          </a:p>
          <a:p>
            <a:pPr marL="514350" indent="-5143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Promises Through Jesus</a:t>
            </a:r>
            <a:endParaRPr lang="en-US" dirty="0"/>
          </a:p>
        </p:txBody>
      </p:sp>
      <p:sp>
        <p:nvSpPr>
          <p:cNvPr id="3" name="Content Placeholder 2"/>
          <p:cNvSpPr>
            <a:spLocks noGrp="1"/>
          </p:cNvSpPr>
          <p:nvPr>
            <p:ph sz="quarter" idx="1"/>
          </p:nvPr>
        </p:nvSpPr>
        <p:spPr>
          <a:xfrm>
            <a:off x="457200" y="1219200"/>
            <a:ext cx="8229600" cy="1969911"/>
          </a:xfrm>
        </p:spPr>
        <p:txBody>
          <a:bodyPr/>
          <a:lstStyle/>
          <a:p>
            <a:pPr marL="514350" indent="-514350">
              <a:buAutoNum type="arabicPeriod"/>
            </a:pPr>
            <a:r>
              <a:rPr lang="en-US" dirty="0" smtClean="0"/>
              <a:t>We become partakers of His divine nature.</a:t>
            </a:r>
          </a:p>
          <a:p>
            <a:pPr marL="514350" indent="-514350">
              <a:buAutoNum type="arabicPeriod"/>
            </a:pPr>
            <a:r>
              <a:rPr lang="en-US" dirty="0" smtClean="0"/>
              <a:t>We escape the corruption in the world due to sin</a:t>
            </a:r>
          </a:p>
          <a:p>
            <a:pPr marL="514350" indent="-514350">
              <a:buNone/>
            </a:pPr>
            <a:endParaRPr lang="en-US" dirty="0" smtClean="0"/>
          </a:p>
          <a:p>
            <a:pPr marL="514350" indent="-514350">
              <a:buNone/>
            </a:pPr>
            <a:r>
              <a:rPr lang="en-US" dirty="0" smtClean="0"/>
              <a:t>Eph 4:20-24</a:t>
            </a:r>
          </a:p>
          <a:p>
            <a:pPr>
              <a:buNone/>
            </a:pPr>
            <a:endParaRPr lang="en-US" dirty="0"/>
          </a:p>
        </p:txBody>
      </p:sp>
      <p:sp>
        <p:nvSpPr>
          <p:cNvPr id="4" name="Rectangle 3"/>
          <p:cNvSpPr/>
          <p:nvPr/>
        </p:nvSpPr>
        <p:spPr>
          <a:xfrm>
            <a:off x="457200" y="3189111"/>
            <a:ext cx="8229600" cy="1477328"/>
          </a:xfrm>
          <a:prstGeom prst="rect">
            <a:avLst/>
          </a:prstGeom>
        </p:spPr>
        <p:txBody>
          <a:bodyPr wrap="square">
            <a:spAutoFit/>
          </a:bodyPr>
          <a:lstStyle/>
          <a:p>
            <a:r>
              <a:rPr lang="en-US" dirty="0" smtClean="0"/>
              <a:t>20 But that is not the way you learned Christ!— 21 assuming that you have heard about him and were taught in him, as the truth is in Jesus, 22 to put off your old self, which belongs to your former manner of life and is corrupt through deceitful desires, 23 and to be renewed in the spirit of your minds, 24 and to put on the new self, created after the likeness of God in true righteousness and holiness.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1:5-7</a:t>
            </a:r>
            <a:endParaRPr lang="en-US" dirty="0"/>
          </a:p>
        </p:txBody>
      </p:sp>
      <p:sp>
        <p:nvSpPr>
          <p:cNvPr id="4" name="Rectangle 3"/>
          <p:cNvSpPr/>
          <p:nvPr/>
        </p:nvSpPr>
        <p:spPr>
          <a:xfrm>
            <a:off x="457200" y="1397675"/>
            <a:ext cx="8229600" cy="1200329"/>
          </a:xfrm>
          <a:prstGeom prst="rect">
            <a:avLst/>
          </a:prstGeom>
        </p:spPr>
        <p:txBody>
          <a:bodyPr wrap="square">
            <a:spAutoFit/>
          </a:bodyPr>
          <a:lstStyle/>
          <a:p>
            <a:r>
              <a:rPr lang="en-US" dirty="0" smtClean="0"/>
              <a:t>5 For this very reason, make every effort to supplement your faith with virtue, and virtue with knowledge, 6 and knowledge with self-control, and self-control with steadfastness, and steadfastness with godliness, 7 and godliness with brotherly affection, and brotherly affection with love.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 </a:t>
            </a:r>
            <a:r>
              <a:rPr lang="en-US" dirty="0" smtClean="0"/>
              <a:t>Your Faith</a:t>
            </a:r>
            <a:endParaRPr lang="en-US" dirty="0"/>
          </a:p>
        </p:txBody>
      </p:sp>
      <p:sp>
        <p:nvSpPr>
          <p:cNvPr id="3" name="Content Placeholder 2"/>
          <p:cNvSpPr>
            <a:spLocks noGrp="1"/>
          </p:cNvSpPr>
          <p:nvPr>
            <p:ph sz="quarter" idx="1"/>
          </p:nvPr>
        </p:nvSpPr>
        <p:spPr/>
        <p:txBody>
          <a:bodyPr>
            <a:noAutofit/>
          </a:bodyPr>
          <a:lstStyle/>
          <a:p>
            <a:pPr>
              <a:buNone/>
            </a:pPr>
            <a:r>
              <a:rPr lang="en-US" sz="2000" dirty="0" smtClean="0"/>
              <a:t>Faith</a:t>
            </a:r>
            <a:endParaRPr lang="en-US" sz="2000" dirty="0" smtClean="0"/>
          </a:p>
          <a:p>
            <a:pPr lvl="1"/>
            <a:r>
              <a:rPr lang="en-US" sz="1800" dirty="0" smtClean="0"/>
              <a:t>Staring point</a:t>
            </a:r>
          </a:p>
          <a:p>
            <a:pPr lvl="1"/>
            <a:r>
              <a:rPr lang="en-US" sz="1800" dirty="0" smtClean="0"/>
              <a:t>v1- “to those who have obtained a faith of equal standing with ours”</a:t>
            </a:r>
            <a:endParaRPr lang="en-US" sz="1800" dirty="0" smtClean="0"/>
          </a:p>
          <a:p>
            <a:pPr>
              <a:buNone/>
            </a:pPr>
            <a:r>
              <a:rPr lang="en-US" sz="2000" dirty="0" smtClean="0"/>
              <a:t>1</a:t>
            </a:r>
            <a:r>
              <a:rPr lang="en-US" sz="2000" dirty="0" smtClean="0"/>
              <a:t>.  </a:t>
            </a:r>
            <a:r>
              <a:rPr lang="en-US" sz="2000" dirty="0" smtClean="0"/>
              <a:t>Virtue</a:t>
            </a:r>
          </a:p>
          <a:p>
            <a:pPr lvl="1"/>
            <a:r>
              <a:rPr lang="en-US" sz="1800" dirty="0" smtClean="0"/>
              <a:t>Moral excellence</a:t>
            </a:r>
          </a:p>
          <a:p>
            <a:pPr lvl="1"/>
            <a:r>
              <a:rPr lang="en-US" sz="1800" dirty="0" smtClean="0"/>
              <a:t>Phil 4:</a:t>
            </a:r>
            <a:r>
              <a:rPr lang="en-US" sz="1800" dirty="0" smtClean="0"/>
              <a:t>8</a:t>
            </a:r>
          </a:p>
          <a:p>
            <a:pPr>
              <a:buNone/>
            </a:pPr>
            <a:r>
              <a:rPr lang="en-US" sz="2000" dirty="0" smtClean="0"/>
              <a:t>2</a:t>
            </a:r>
            <a:r>
              <a:rPr lang="en-US" sz="2000" dirty="0" smtClean="0"/>
              <a:t>.  </a:t>
            </a:r>
            <a:r>
              <a:rPr lang="en-US" sz="2000" dirty="0" smtClean="0"/>
              <a:t>Knowledge</a:t>
            </a:r>
          </a:p>
          <a:p>
            <a:pPr lvl="1"/>
            <a:r>
              <a:rPr lang="en-US" sz="1800" dirty="0" smtClean="0"/>
              <a:t>Eph 5:17</a:t>
            </a:r>
          </a:p>
          <a:p>
            <a:pPr lvl="1"/>
            <a:r>
              <a:rPr lang="en-US" sz="1800" dirty="0" smtClean="0"/>
              <a:t>Col 1:9-10</a:t>
            </a:r>
          </a:p>
          <a:p>
            <a:pPr lvl="1"/>
            <a:r>
              <a:rPr lang="en-US" sz="1800" dirty="0" smtClean="0"/>
              <a:t>Phil </a:t>
            </a:r>
            <a:r>
              <a:rPr lang="en-US" sz="1800" dirty="0" smtClean="0"/>
              <a:t>1:9-11</a:t>
            </a:r>
          </a:p>
          <a:p>
            <a:pPr lvl="1"/>
            <a:r>
              <a:rPr lang="en-US" sz="1800" dirty="0" smtClean="0"/>
              <a:t>Knowledge helps approve what is excellent</a:t>
            </a:r>
            <a:endParaRPr lang="en-US" sz="1800" dirty="0" smtClean="0"/>
          </a:p>
          <a:p>
            <a:pPr>
              <a:buNone/>
            </a:pPr>
            <a:r>
              <a:rPr lang="en-US" sz="2000" dirty="0" smtClean="0"/>
              <a:t>3</a:t>
            </a:r>
            <a:r>
              <a:rPr lang="en-US" sz="2000" dirty="0" smtClean="0"/>
              <a:t>.  Self</a:t>
            </a:r>
            <a:r>
              <a:rPr lang="en-US" sz="2000" dirty="0" smtClean="0"/>
              <a:t>-</a:t>
            </a:r>
            <a:r>
              <a:rPr lang="en-US" sz="2000" dirty="0" smtClean="0"/>
              <a:t>control</a:t>
            </a:r>
          </a:p>
          <a:p>
            <a:pPr lvl="1"/>
            <a:r>
              <a:rPr lang="en-US" sz="1800" dirty="0" smtClean="0"/>
              <a:t>Jas 1:22-25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 Your Faith</a:t>
            </a:r>
            <a:endParaRPr lang="en-US" dirty="0"/>
          </a:p>
        </p:txBody>
      </p:sp>
      <p:sp>
        <p:nvSpPr>
          <p:cNvPr id="3" name="Content Placeholder 2"/>
          <p:cNvSpPr>
            <a:spLocks noGrp="1"/>
          </p:cNvSpPr>
          <p:nvPr>
            <p:ph sz="quarter" idx="1"/>
          </p:nvPr>
        </p:nvSpPr>
        <p:spPr/>
        <p:txBody>
          <a:bodyPr>
            <a:normAutofit/>
          </a:bodyPr>
          <a:lstStyle/>
          <a:p>
            <a:pPr>
              <a:buNone/>
            </a:pPr>
            <a:r>
              <a:rPr lang="en-US" sz="2000" dirty="0" smtClean="0"/>
              <a:t>4.  Steadfastness</a:t>
            </a:r>
          </a:p>
          <a:p>
            <a:pPr lvl="1"/>
            <a:r>
              <a:rPr lang="en-US" sz="1800" dirty="0" smtClean="0"/>
              <a:t>Patience, endurance, fortitude, perseverance</a:t>
            </a:r>
          </a:p>
          <a:p>
            <a:pPr lvl="1"/>
            <a:r>
              <a:rPr lang="en-US" sz="1800" dirty="0" smtClean="0"/>
              <a:t>Heb 6:11-12</a:t>
            </a:r>
          </a:p>
          <a:p>
            <a:pPr>
              <a:buNone/>
            </a:pPr>
            <a:r>
              <a:rPr lang="en-US" sz="2000" dirty="0" smtClean="0"/>
              <a:t>5.  Godliness</a:t>
            </a:r>
          </a:p>
          <a:p>
            <a:pPr lvl="1"/>
            <a:r>
              <a:rPr lang="en-US" sz="1800" dirty="0" smtClean="0"/>
              <a:t>Titus 2:11-12</a:t>
            </a:r>
          </a:p>
          <a:p>
            <a:pPr lvl="1"/>
            <a:r>
              <a:rPr lang="en-US" sz="1800" dirty="0" smtClean="0"/>
              <a:t>Devout, reverent attitude towards God</a:t>
            </a:r>
          </a:p>
          <a:p>
            <a:pPr>
              <a:buNone/>
            </a:pPr>
            <a:r>
              <a:rPr lang="en-US" sz="2000" dirty="0" smtClean="0"/>
              <a:t>6.  Brotherly affection</a:t>
            </a:r>
          </a:p>
          <a:p>
            <a:pPr lvl="1"/>
            <a:r>
              <a:rPr lang="en-US" sz="1800" dirty="0" smtClean="0"/>
              <a:t>1 John 4:20-21</a:t>
            </a:r>
          </a:p>
          <a:p>
            <a:pPr>
              <a:buNone/>
            </a:pPr>
            <a:r>
              <a:rPr lang="en-US" sz="2000" dirty="0" smtClean="0"/>
              <a:t>7.  Love</a:t>
            </a:r>
          </a:p>
          <a:p>
            <a:pPr lvl="1"/>
            <a:r>
              <a:rPr lang="en-US" sz="1800" dirty="0" smtClean="0"/>
              <a:t>Mat 22:37-29</a:t>
            </a:r>
          </a:p>
          <a:p>
            <a:pPr lvl="1"/>
            <a:r>
              <a:rPr lang="en-US" sz="1800" dirty="0" smtClean="0"/>
              <a:t>1 Corinthians 13</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6561</TotalTime>
  <Words>1267</Words>
  <Application>Microsoft Macintosh PowerPoint</Application>
  <PresentationFormat>On-screen Show (4:3)</PresentationFormat>
  <Paragraphs>108</Paragraphs>
  <Slides>17</Slides>
  <Notes>1</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Origin</vt:lpstr>
      <vt:lpstr>2 Peter 1:1-15</vt:lpstr>
      <vt:lpstr>2 Peter 1:12-15</vt:lpstr>
      <vt:lpstr>2 Peter 1:1-4</vt:lpstr>
      <vt:lpstr>The Knowledge of Christ</vt:lpstr>
      <vt:lpstr>Promises Through Jesus</vt:lpstr>
      <vt:lpstr>Promises Through Jesus</vt:lpstr>
      <vt:lpstr>2 Peter 1:5-7</vt:lpstr>
      <vt:lpstr>Supplement Your Faith</vt:lpstr>
      <vt:lpstr>Supplement Your Faith</vt:lpstr>
      <vt:lpstr>2 Peter 1:8-11</vt:lpstr>
      <vt:lpstr>Confirm Your Calling</vt:lpstr>
      <vt:lpstr>Confirm Your Calling</vt:lpstr>
      <vt:lpstr>2 Peter 1:12-15</vt:lpstr>
      <vt:lpstr>Final Reminder</vt:lpstr>
      <vt:lpstr>Final Reminder</vt:lpstr>
      <vt:lpstr>How about us?</vt:lpstr>
      <vt:lpstr>2 Peter 3:17-18</vt:lpstr>
    </vt:vector>
  </TitlesOfParts>
  <Company>Western Kentucky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Peter 1:3-15</dc:title>
  <dc:creator>Ryan Midgette</dc:creator>
  <cp:lastModifiedBy>Ryan Midgette</cp:lastModifiedBy>
  <cp:revision>10</cp:revision>
  <dcterms:created xsi:type="dcterms:W3CDTF">2021-05-22T19:24:37Z</dcterms:created>
  <dcterms:modified xsi:type="dcterms:W3CDTF">2021-05-22T23:20:04Z</dcterms:modified>
</cp:coreProperties>
</file>