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8" r:id="rId8"/>
    <p:sldId id="266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049"/>
    <a:srgbClr val="66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0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4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2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1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40C-9043-407C-882B-ED2A63079C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B2C6-B907-402A-9532-356A12AA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928BC-1E51-401C-9CF5-6C364CC2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69187-FB3B-42AE-B9FA-D74884590176}"/>
              </a:ext>
            </a:extLst>
          </p:cNvPr>
          <p:cNvSpPr txBox="1"/>
          <p:nvPr/>
        </p:nvSpPr>
        <p:spPr>
          <a:xfrm>
            <a:off x="1303506" y="2159541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new horizons 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79462-021A-4AA1-A184-1002750CE973}"/>
              </a:ext>
            </a:extLst>
          </p:cNvPr>
          <p:cNvSpPr txBox="1"/>
          <p:nvPr/>
        </p:nvSpPr>
        <p:spPr>
          <a:xfrm>
            <a:off x="-372083" y="2115926"/>
            <a:ext cx="988816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664F5A"/>
                </a:solidFill>
                <a:latin typeface="Avenir Next LT Pro" panose="020B0504020202020204" pitchFamily="34" charset="0"/>
              </a:rPr>
              <a:t>evangelism</a:t>
            </a:r>
            <a:r>
              <a:rPr lang="en-US" sz="1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8FA-3EC7-4276-B378-6554DB0795B4}"/>
              </a:ext>
            </a:extLst>
          </p:cNvPr>
          <p:cNvSpPr txBox="1"/>
          <p:nvPr/>
        </p:nvSpPr>
        <p:spPr>
          <a:xfrm>
            <a:off x="5230238" y="3487366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at east end</a:t>
            </a:r>
          </a:p>
        </p:txBody>
      </p:sp>
    </p:spTree>
    <p:extLst>
      <p:ext uri="{BB962C8B-B14F-4D97-AF65-F5344CB8AC3E}">
        <p14:creationId xmlns:p14="http://schemas.microsoft.com/office/powerpoint/2010/main" val="314998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928BC-1E51-401C-9CF5-6C364CC2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69187-FB3B-42AE-B9FA-D74884590176}"/>
              </a:ext>
            </a:extLst>
          </p:cNvPr>
          <p:cNvSpPr txBox="1"/>
          <p:nvPr/>
        </p:nvSpPr>
        <p:spPr>
          <a:xfrm>
            <a:off x="1303506" y="2159541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new horizons 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79462-021A-4AA1-A184-1002750CE973}"/>
              </a:ext>
            </a:extLst>
          </p:cNvPr>
          <p:cNvSpPr txBox="1"/>
          <p:nvPr/>
        </p:nvSpPr>
        <p:spPr>
          <a:xfrm>
            <a:off x="-372083" y="2115926"/>
            <a:ext cx="988816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664F5A"/>
                </a:solidFill>
                <a:latin typeface="Avenir Next LT Pro" panose="020B0504020202020204" pitchFamily="34" charset="0"/>
              </a:rPr>
              <a:t>evangelism</a:t>
            </a:r>
            <a:r>
              <a:rPr lang="en-US" sz="1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8FA-3EC7-4276-B378-6554DB0795B4}"/>
              </a:ext>
            </a:extLst>
          </p:cNvPr>
          <p:cNvSpPr txBox="1"/>
          <p:nvPr/>
        </p:nvSpPr>
        <p:spPr>
          <a:xfrm>
            <a:off x="5230238" y="3487366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at east end</a:t>
            </a:r>
          </a:p>
        </p:txBody>
      </p:sp>
    </p:spTree>
    <p:extLst>
      <p:ext uri="{BB962C8B-B14F-4D97-AF65-F5344CB8AC3E}">
        <p14:creationId xmlns:p14="http://schemas.microsoft.com/office/powerpoint/2010/main" val="16543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1812D-9419-45D8-9874-0B57E86AC6F6}"/>
              </a:ext>
            </a:extLst>
          </p:cNvPr>
          <p:cNvSpPr txBox="1"/>
          <p:nvPr/>
        </p:nvSpPr>
        <p:spPr>
          <a:xfrm>
            <a:off x="523102" y="764223"/>
            <a:ext cx="8097795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4:9-12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baseline="300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are better than one, because they have a good reward for their toil.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if they fall, one will lift up his fellow. But woe to him who is alone when he falls and has not another to lift him up!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if two lie together, they keep warm, but how can one keep warm alone?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though a man might prevail against one who is alone, two will withstand him—a threefold cord is not quickly broken. </a:t>
            </a:r>
          </a:p>
        </p:txBody>
      </p:sp>
    </p:spTree>
    <p:extLst>
      <p:ext uri="{BB962C8B-B14F-4D97-AF65-F5344CB8AC3E}">
        <p14:creationId xmlns:p14="http://schemas.microsoft.com/office/powerpoint/2010/main" val="31943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1812D-9419-45D8-9874-0B57E86AC6F6}"/>
              </a:ext>
            </a:extLst>
          </p:cNvPr>
          <p:cNvSpPr txBox="1"/>
          <p:nvPr/>
        </p:nvSpPr>
        <p:spPr>
          <a:xfrm>
            <a:off x="523102" y="764223"/>
            <a:ext cx="809779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are better than one (Acts 14)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and Barnabas taught, endured hardships, edified, prayed, and appointed elders </a:t>
            </a:r>
            <a:r>
              <a:rPr lang="en-US" sz="32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together.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reasonable to conclude that a greater evangelistic impact was had because there were two of them instead of one?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teaching, more edifying, more motivation, more accountability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52404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654908" y="2828835"/>
            <a:ext cx="7834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two be better than one at East End?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lot of work to be done!</a:t>
            </a:r>
          </a:p>
        </p:txBody>
      </p:sp>
    </p:spTree>
    <p:extLst>
      <p:ext uri="{BB962C8B-B14F-4D97-AF65-F5344CB8AC3E}">
        <p14:creationId xmlns:p14="http://schemas.microsoft.com/office/powerpoint/2010/main" val="3815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403654" y="192726"/>
            <a:ext cx="833669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4:1-5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charge you in the presence of God and of Christ Jesus, who is to judge the living and the dead, and by his appearing and his kingdom: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preach the word; be ready in season and out of season; reprove, rebuke, and exhort, with complete patience and teaching.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time is coming when people will not endure sound teaching, but having itching ears they will accumulate for themselves teachers to suit their own passions,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turn away from listening to the truth and wander off into myths.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for you, always be sober-minded, endure suffering,          </a:t>
            </a: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work of an evangelist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fulfill your ministry.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23239-B811-48A3-B755-063497F4DF0B}"/>
              </a:ext>
            </a:extLst>
          </p:cNvPr>
          <p:cNvSpPr txBox="1"/>
          <p:nvPr/>
        </p:nvSpPr>
        <p:spPr>
          <a:xfrm>
            <a:off x="403654" y="357482"/>
            <a:ext cx="83366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who brings good tidings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Kingdom - one who brings the good news of Jesus Christ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Timothy, Paul, Phillip, and Jesus, an evangelist is to proclaim the good news to the lost. </a:t>
            </a:r>
            <a:endParaRPr lang="en-US" sz="3000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115329" y="2828835"/>
            <a:ext cx="8913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of Lexington: 320,000+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need the good news!</a:t>
            </a:r>
          </a:p>
        </p:txBody>
      </p:sp>
    </p:spTree>
    <p:extLst>
      <p:ext uri="{BB962C8B-B14F-4D97-AF65-F5344CB8AC3E}">
        <p14:creationId xmlns:p14="http://schemas.microsoft.com/office/powerpoint/2010/main" val="23526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0FAFD-773B-4444-909C-1DD9CB46811B}"/>
              </a:ext>
            </a:extLst>
          </p:cNvPr>
          <p:cNvSpPr txBox="1"/>
          <p:nvPr/>
        </p:nvSpPr>
        <p:spPr>
          <a:xfrm>
            <a:off x="381000" y="308057"/>
            <a:ext cx="83820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Evangelizing in the Community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On-campus Bible studies (46,000 students between UK, Transylvania, and BCTC)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Bible studies open to all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studies at Eagle Creek Library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canvassing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Bible Forums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0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115329" y="843044"/>
            <a:ext cx="891334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community needs God’s Word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Tim. 3:16-17; Ps. 119:105, 11;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Heb. 4:12; Matt. 4:4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164F2-3927-4697-93A1-15C9457BEB29}"/>
              </a:ext>
            </a:extLst>
          </p:cNvPr>
          <p:cNvSpPr txBox="1"/>
          <p:nvPr/>
        </p:nvSpPr>
        <p:spPr>
          <a:xfrm>
            <a:off x="926982" y="3346936"/>
            <a:ext cx="7290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4:35</a:t>
            </a:r>
            <a:endParaRPr lang="en-US" sz="3600" dirty="0">
              <a:solidFill>
                <a:srgbClr val="52404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Look, I tell you, lift up your eyes, and see that the fields are white for harvest.</a:t>
            </a:r>
          </a:p>
        </p:txBody>
      </p:sp>
    </p:spTree>
    <p:extLst>
      <p:ext uri="{BB962C8B-B14F-4D97-AF65-F5344CB8AC3E}">
        <p14:creationId xmlns:p14="http://schemas.microsoft.com/office/powerpoint/2010/main" val="2197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456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Avenir Next LT Pro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4</cp:revision>
  <dcterms:created xsi:type="dcterms:W3CDTF">2021-04-04T10:27:44Z</dcterms:created>
  <dcterms:modified xsi:type="dcterms:W3CDTF">2021-04-04T13:14:25Z</dcterms:modified>
</cp:coreProperties>
</file>