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64" d="100"/>
          <a:sy n="64" d="100"/>
        </p:scale>
        <p:origin x="5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286A35-819F-48B3-92E7-7A4F9A885AB6}" type="doc">
      <dgm:prSet loTypeId="urn:microsoft.com/office/officeart/2005/8/layout/vList2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E331BDD-408C-47EB-BA41-D84D8AC29ED8}">
      <dgm:prSet/>
      <dgm:spPr/>
      <dgm:t>
        <a:bodyPr/>
        <a:lstStyle/>
        <a:p>
          <a:r>
            <a:rPr lang="en-US" dirty="0"/>
            <a:t>What does it do for me?</a:t>
          </a:r>
        </a:p>
      </dgm:t>
    </dgm:pt>
    <dgm:pt modelId="{80F63EBA-C626-41C7-93C9-3DC1B7A79869}" type="parTrans" cxnId="{386B88B5-BC13-4988-9749-826A045B5460}">
      <dgm:prSet/>
      <dgm:spPr/>
      <dgm:t>
        <a:bodyPr/>
        <a:lstStyle/>
        <a:p>
          <a:endParaRPr lang="en-US"/>
        </a:p>
      </dgm:t>
    </dgm:pt>
    <dgm:pt modelId="{5CB7369A-7D8E-46D4-A4B4-AB53C75A2223}" type="sibTrans" cxnId="{386B88B5-BC13-4988-9749-826A045B5460}">
      <dgm:prSet/>
      <dgm:spPr/>
      <dgm:t>
        <a:bodyPr/>
        <a:lstStyle/>
        <a:p>
          <a:endParaRPr lang="en-US"/>
        </a:p>
      </dgm:t>
    </dgm:pt>
    <dgm:pt modelId="{2D2ACA30-7D46-453B-95B5-4E801B879AD7}">
      <dgm:prSet/>
      <dgm:spPr/>
      <dgm:t>
        <a:bodyPr/>
        <a:lstStyle/>
        <a:p>
          <a:r>
            <a:rPr lang="en-US"/>
            <a:t>Has my life changed?</a:t>
          </a:r>
        </a:p>
      </dgm:t>
    </dgm:pt>
    <dgm:pt modelId="{A2947E12-FEEC-4099-BDF0-14A85A5723CE}" type="parTrans" cxnId="{78C9706C-9C13-4F89-9844-2483BC8926E9}">
      <dgm:prSet/>
      <dgm:spPr/>
      <dgm:t>
        <a:bodyPr/>
        <a:lstStyle/>
        <a:p>
          <a:endParaRPr lang="en-US"/>
        </a:p>
      </dgm:t>
    </dgm:pt>
    <dgm:pt modelId="{70B68228-736E-46C1-AD69-33E7D0DDF615}" type="sibTrans" cxnId="{78C9706C-9C13-4F89-9844-2483BC8926E9}">
      <dgm:prSet/>
      <dgm:spPr/>
      <dgm:t>
        <a:bodyPr/>
        <a:lstStyle/>
        <a:p>
          <a:endParaRPr lang="en-US"/>
        </a:p>
      </dgm:t>
    </dgm:pt>
    <dgm:pt modelId="{79096795-D221-45A5-9269-597384D6419A}">
      <dgm:prSet/>
      <dgm:spPr/>
      <dgm:t>
        <a:bodyPr/>
        <a:lstStyle/>
        <a:p>
          <a:r>
            <a:rPr lang="en-US"/>
            <a:t>Is my life a demonstration of God’s patience?</a:t>
          </a:r>
        </a:p>
      </dgm:t>
    </dgm:pt>
    <dgm:pt modelId="{263DDEA7-CD60-4BD1-8BFE-4618B341CB80}" type="parTrans" cxnId="{8FA94AB1-DB8A-4A8B-958D-20C56F3C87B7}">
      <dgm:prSet/>
      <dgm:spPr/>
      <dgm:t>
        <a:bodyPr/>
        <a:lstStyle/>
        <a:p>
          <a:endParaRPr lang="en-US"/>
        </a:p>
      </dgm:t>
    </dgm:pt>
    <dgm:pt modelId="{FEF5AE77-D398-44C9-A667-2E3950A1FB0D}" type="sibTrans" cxnId="{8FA94AB1-DB8A-4A8B-958D-20C56F3C87B7}">
      <dgm:prSet/>
      <dgm:spPr/>
      <dgm:t>
        <a:bodyPr/>
        <a:lstStyle/>
        <a:p>
          <a:endParaRPr lang="en-US"/>
        </a:p>
      </dgm:t>
    </dgm:pt>
    <dgm:pt modelId="{B5362E3B-42A8-4A19-8AD5-8396125BB8AD}" type="pres">
      <dgm:prSet presAssocID="{EA286A35-819F-48B3-92E7-7A4F9A885AB6}" presName="linear" presStyleCnt="0">
        <dgm:presLayoutVars>
          <dgm:animLvl val="lvl"/>
          <dgm:resizeHandles val="exact"/>
        </dgm:presLayoutVars>
      </dgm:prSet>
      <dgm:spPr/>
    </dgm:pt>
    <dgm:pt modelId="{DF8A1B99-AB34-42AA-A1DE-3F54F31C14EE}" type="pres">
      <dgm:prSet presAssocID="{9E331BDD-408C-47EB-BA41-D84D8AC29ED8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BC43E0C-3893-4BB7-95C7-742368FCEEAF}" type="pres">
      <dgm:prSet presAssocID="{5CB7369A-7D8E-46D4-A4B4-AB53C75A2223}" presName="spacer" presStyleCnt="0"/>
      <dgm:spPr/>
    </dgm:pt>
    <dgm:pt modelId="{B610A2F3-CC53-44FC-AEC4-91176AFE4E79}" type="pres">
      <dgm:prSet presAssocID="{2D2ACA30-7D46-453B-95B5-4E801B879AD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C63DB53-7943-4449-9C3F-86C4188C79C5}" type="pres">
      <dgm:prSet presAssocID="{70B68228-736E-46C1-AD69-33E7D0DDF615}" presName="spacer" presStyleCnt="0"/>
      <dgm:spPr/>
    </dgm:pt>
    <dgm:pt modelId="{8C3933C9-3BB9-41E9-A06A-4CD5F97DBBF1}" type="pres">
      <dgm:prSet presAssocID="{79096795-D221-45A5-9269-597384D6419A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8A672267-48CF-4D29-B00F-651F13EE5002}" type="presOf" srcId="{79096795-D221-45A5-9269-597384D6419A}" destId="{8C3933C9-3BB9-41E9-A06A-4CD5F97DBBF1}" srcOrd="0" destOrd="0" presId="urn:microsoft.com/office/officeart/2005/8/layout/vList2"/>
    <dgm:cxn modelId="{78C9706C-9C13-4F89-9844-2483BC8926E9}" srcId="{EA286A35-819F-48B3-92E7-7A4F9A885AB6}" destId="{2D2ACA30-7D46-453B-95B5-4E801B879AD7}" srcOrd="1" destOrd="0" parTransId="{A2947E12-FEEC-4099-BDF0-14A85A5723CE}" sibTransId="{70B68228-736E-46C1-AD69-33E7D0DDF615}"/>
    <dgm:cxn modelId="{FE56F44C-BADD-470B-971B-70B718984666}" type="presOf" srcId="{2D2ACA30-7D46-453B-95B5-4E801B879AD7}" destId="{B610A2F3-CC53-44FC-AEC4-91176AFE4E79}" srcOrd="0" destOrd="0" presId="urn:microsoft.com/office/officeart/2005/8/layout/vList2"/>
    <dgm:cxn modelId="{837D15A2-97E6-4AC4-83EF-1F3F7C56182A}" type="presOf" srcId="{9E331BDD-408C-47EB-BA41-D84D8AC29ED8}" destId="{DF8A1B99-AB34-42AA-A1DE-3F54F31C14EE}" srcOrd="0" destOrd="0" presId="urn:microsoft.com/office/officeart/2005/8/layout/vList2"/>
    <dgm:cxn modelId="{0DE378AA-35F7-4A5C-88D6-FB3E65304C3F}" type="presOf" srcId="{EA286A35-819F-48B3-92E7-7A4F9A885AB6}" destId="{B5362E3B-42A8-4A19-8AD5-8396125BB8AD}" srcOrd="0" destOrd="0" presId="urn:microsoft.com/office/officeart/2005/8/layout/vList2"/>
    <dgm:cxn modelId="{8FA94AB1-DB8A-4A8B-958D-20C56F3C87B7}" srcId="{EA286A35-819F-48B3-92E7-7A4F9A885AB6}" destId="{79096795-D221-45A5-9269-597384D6419A}" srcOrd="2" destOrd="0" parTransId="{263DDEA7-CD60-4BD1-8BFE-4618B341CB80}" sibTransId="{FEF5AE77-D398-44C9-A667-2E3950A1FB0D}"/>
    <dgm:cxn modelId="{386B88B5-BC13-4988-9749-826A045B5460}" srcId="{EA286A35-819F-48B3-92E7-7A4F9A885AB6}" destId="{9E331BDD-408C-47EB-BA41-D84D8AC29ED8}" srcOrd="0" destOrd="0" parTransId="{80F63EBA-C626-41C7-93C9-3DC1B7A79869}" sibTransId="{5CB7369A-7D8E-46D4-A4B4-AB53C75A2223}"/>
    <dgm:cxn modelId="{E03EE439-02D1-474F-8BB5-995E709620F3}" type="presParOf" srcId="{B5362E3B-42A8-4A19-8AD5-8396125BB8AD}" destId="{DF8A1B99-AB34-42AA-A1DE-3F54F31C14EE}" srcOrd="0" destOrd="0" presId="urn:microsoft.com/office/officeart/2005/8/layout/vList2"/>
    <dgm:cxn modelId="{0E243BA9-9D11-4608-AD5B-B76E4FEEC802}" type="presParOf" srcId="{B5362E3B-42A8-4A19-8AD5-8396125BB8AD}" destId="{EBC43E0C-3893-4BB7-95C7-742368FCEEAF}" srcOrd="1" destOrd="0" presId="urn:microsoft.com/office/officeart/2005/8/layout/vList2"/>
    <dgm:cxn modelId="{EA7925B0-447C-4D48-887F-7B7F2302D0DF}" type="presParOf" srcId="{B5362E3B-42A8-4A19-8AD5-8396125BB8AD}" destId="{B610A2F3-CC53-44FC-AEC4-91176AFE4E79}" srcOrd="2" destOrd="0" presId="urn:microsoft.com/office/officeart/2005/8/layout/vList2"/>
    <dgm:cxn modelId="{0E0D4CEB-8008-4D2E-8175-82F98FD9E3C3}" type="presParOf" srcId="{B5362E3B-42A8-4A19-8AD5-8396125BB8AD}" destId="{7C63DB53-7943-4449-9C3F-86C4188C79C5}" srcOrd="3" destOrd="0" presId="urn:microsoft.com/office/officeart/2005/8/layout/vList2"/>
    <dgm:cxn modelId="{8678D83B-40BB-4B94-927A-638FFDF3B764}" type="presParOf" srcId="{B5362E3B-42A8-4A19-8AD5-8396125BB8AD}" destId="{8C3933C9-3BB9-41E9-A06A-4CD5F97DBBF1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8A1B99-AB34-42AA-A1DE-3F54F31C14EE}">
      <dsp:nvSpPr>
        <dsp:cNvPr id="0" name=""/>
        <dsp:cNvSpPr/>
      </dsp:nvSpPr>
      <dsp:spPr>
        <a:xfrm>
          <a:off x="0" y="118057"/>
          <a:ext cx="5924550" cy="139522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2">
                <a:hueOff val="0"/>
                <a:satOff val="0"/>
                <a:lumOff val="0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What does it do for me?</a:t>
          </a:r>
        </a:p>
      </dsp:txBody>
      <dsp:txXfrm>
        <a:off x="68109" y="186166"/>
        <a:ext cx="5788332" cy="1259006"/>
      </dsp:txXfrm>
    </dsp:sp>
    <dsp:sp modelId="{B610A2F3-CC53-44FC-AEC4-91176AFE4E79}">
      <dsp:nvSpPr>
        <dsp:cNvPr id="0" name=""/>
        <dsp:cNvSpPr/>
      </dsp:nvSpPr>
      <dsp:spPr>
        <a:xfrm>
          <a:off x="0" y="1616962"/>
          <a:ext cx="5924550" cy="1395224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3">
                <a:hueOff val="0"/>
                <a:satOff val="0"/>
                <a:lumOff val="0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Has my life changed?</a:t>
          </a:r>
        </a:p>
      </dsp:txBody>
      <dsp:txXfrm>
        <a:off x="68109" y="1685071"/>
        <a:ext cx="5788332" cy="1259006"/>
      </dsp:txXfrm>
    </dsp:sp>
    <dsp:sp modelId="{8C3933C9-3BB9-41E9-A06A-4CD5F97DBBF1}">
      <dsp:nvSpPr>
        <dsp:cNvPr id="0" name=""/>
        <dsp:cNvSpPr/>
      </dsp:nvSpPr>
      <dsp:spPr>
        <a:xfrm>
          <a:off x="0" y="3115867"/>
          <a:ext cx="5924550" cy="1395224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4">
                <a:hueOff val="0"/>
                <a:satOff val="0"/>
                <a:lumOff val="0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Is my life a demonstration of God’s patience?</a:t>
          </a:r>
        </a:p>
      </dsp:txBody>
      <dsp:txXfrm>
        <a:off x="68109" y="3183976"/>
        <a:ext cx="5788332" cy="12590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4ACF-C766-4C7C-B6A4-F5F4489F0588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E842F-B776-45BE-8A9E-7A1319CB8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729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4ACF-C766-4C7C-B6A4-F5F4489F0588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E842F-B776-45BE-8A9E-7A1319CB8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247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4ACF-C766-4C7C-B6A4-F5F4489F0588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E842F-B776-45BE-8A9E-7A1319CB8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4634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4ACF-C766-4C7C-B6A4-F5F4489F0588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E842F-B776-45BE-8A9E-7A1319CB88A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535734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4ACF-C766-4C7C-B6A4-F5F4489F0588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E842F-B776-45BE-8A9E-7A1319CB8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7615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4ACF-C766-4C7C-B6A4-F5F4489F0588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E842F-B776-45BE-8A9E-7A1319CB8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6956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4ACF-C766-4C7C-B6A4-F5F4489F0588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E842F-B776-45BE-8A9E-7A1319CB8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7898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4ACF-C766-4C7C-B6A4-F5F4489F0588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E842F-B776-45BE-8A9E-7A1319CB8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8495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4ACF-C766-4C7C-B6A4-F5F4489F0588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E842F-B776-45BE-8A9E-7A1319CB8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789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4ACF-C766-4C7C-B6A4-F5F4489F0588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E842F-B776-45BE-8A9E-7A1319CB8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493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4ACF-C766-4C7C-B6A4-F5F4489F0588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E842F-B776-45BE-8A9E-7A1319CB8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776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4ACF-C766-4C7C-B6A4-F5F4489F0588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E842F-B776-45BE-8A9E-7A1319CB8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36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4ACF-C766-4C7C-B6A4-F5F4489F0588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E842F-B776-45BE-8A9E-7A1319CB8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625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4ACF-C766-4C7C-B6A4-F5F4489F0588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E842F-B776-45BE-8A9E-7A1319CB8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840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4ACF-C766-4C7C-B6A4-F5F4489F0588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E842F-B776-45BE-8A9E-7A1319CB8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293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4ACF-C766-4C7C-B6A4-F5F4489F0588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E842F-B776-45BE-8A9E-7A1319CB8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217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4ACF-C766-4C7C-B6A4-F5F4489F0588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E842F-B776-45BE-8A9E-7A1319CB8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449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94ACF-C766-4C7C-B6A4-F5F4489F0588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E842F-B776-45BE-8A9E-7A1319CB8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5391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18000"/>
                <a:satMod val="160000"/>
                <a:lumMod val="28000"/>
              </a:schemeClr>
              <a:schemeClr val="bg2">
                <a:tint val="95000"/>
                <a:satMod val="160000"/>
                <a:lumMod val="116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6DBB1A9-22FF-46E7-97B9-AE54774753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CC2045-4605-43BA-AC08-16632D46F5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2703" y="1289888"/>
            <a:ext cx="5854698" cy="4278224"/>
          </a:xfrm>
        </p:spPr>
        <p:txBody>
          <a:bodyPr anchor="ctr">
            <a:normAutofit/>
          </a:bodyPr>
          <a:lstStyle/>
          <a:p>
            <a:pPr algn="r"/>
            <a:r>
              <a:rPr lang="en-US" sz="5400"/>
              <a:t>Amazing Patience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AFC8FE-1019-4CDC-A80C-BF308C7473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18221" y="1289889"/>
            <a:ext cx="2989891" cy="4278223"/>
          </a:xfrm>
        </p:spPr>
        <p:txBody>
          <a:bodyPr anchor="ctr">
            <a:normAutofit/>
          </a:bodyPr>
          <a:lstStyle/>
          <a:p>
            <a:pPr algn="l"/>
            <a:r>
              <a:rPr lang="en-US" dirty="0"/>
              <a:t>First Timothy 1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A1AAD47-56AD-4EE6-A88C-981D060DC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27811" y="2473325"/>
            <a:ext cx="0" cy="191135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8648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18000"/>
                <a:satMod val="160000"/>
                <a:lumMod val="28000"/>
              </a:schemeClr>
              <a:schemeClr val="bg2">
                <a:tint val="95000"/>
                <a:satMod val="160000"/>
                <a:lumMod val="116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C052280-388E-4151-A1EB-5236D4FCCA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B79D08-5DED-4497-8D78-8B1A3DFDF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6" y="927100"/>
            <a:ext cx="3418766" cy="4616450"/>
          </a:xfrm>
        </p:spPr>
        <p:txBody>
          <a:bodyPr>
            <a:normAutofit/>
          </a:bodyPr>
          <a:lstStyle/>
          <a:p>
            <a:r>
              <a:rPr lang="en-US" dirty="0"/>
              <a:t>Romans 2:4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44251C3-E720-4363-8AF0-20AD319374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301359"/>
            <a:ext cx="0" cy="191135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D058A0-EE58-4911-B230-5602C2B731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29" y="971549"/>
            <a:ext cx="6291528" cy="4616450"/>
          </a:xfrm>
        </p:spPr>
        <p:txBody>
          <a:bodyPr anchor="ctr">
            <a:normAutofit/>
          </a:bodyPr>
          <a:lstStyle/>
          <a:p>
            <a:r>
              <a:rPr lang="en-US" dirty="0"/>
              <a:t>“Or do you show contempt for the riches of his kindness, forbearance and patience, not realizing that God’s kindness is intended to lead you to repentance?”</a:t>
            </a:r>
          </a:p>
        </p:txBody>
      </p:sp>
    </p:spTree>
    <p:extLst>
      <p:ext uri="{BB962C8B-B14F-4D97-AF65-F5344CB8AC3E}">
        <p14:creationId xmlns:p14="http://schemas.microsoft.com/office/powerpoint/2010/main" val="3035869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18000"/>
                <a:satMod val="160000"/>
                <a:lumMod val="28000"/>
              </a:schemeClr>
              <a:schemeClr val="bg2">
                <a:tint val="95000"/>
                <a:satMod val="160000"/>
                <a:lumMod val="116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6DBB1A9-22FF-46E7-97B9-AE54774753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486340-38DA-4B17-B569-BC9426354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2703" y="1289888"/>
            <a:ext cx="5854698" cy="42782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5400"/>
              <a:t>2 Peter 3:15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DA6860-06F9-4EB7-B923-888FC637A9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18221" y="1289889"/>
            <a:ext cx="2989891" cy="427822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2400" dirty="0"/>
              <a:t>“Bear in mind that our Lord’s patience means salvation”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A1AAD47-56AD-4EE6-A88C-981D060DC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27811" y="2473325"/>
            <a:ext cx="0" cy="191135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4096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18000"/>
                <a:satMod val="160000"/>
                <a:lumMod val="28000"/>
              </a:schemeClr>
              <a:schemeClr val="bg2">
                <a:tint val="95000"/>
                <a:satMod val="160000"/>
                <a:lumMod val="116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6DBB1A9-22FF-46E7-97B9-AE54774753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B1BFC9-75E9-4243-8D33-66C75B180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2703" y="1289888"/>
            <a:ext cx="5854698" cy="42782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5400"/>
              <a:t>Psalm 103:8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B57CB4-D948-4C2A-B9EF-E54D809C8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18221" y="1289889"/>
            <a:ext cx="2989891" cy="427822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2400" dirty="0"/>
              <a:t>The Lord is compassionate and gracious, slow to anger, abounding in love.”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A1AAD47-56AD-4EE6-A88C-981D060DC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27811" y="2473325"/>
            <a:ext cx="0" cy="191135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4690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18000"/>
                <a:satMod val="160000"/>
                <a:lumMod val="28000"/>
              </a:schemeClr>
              <a:schemeClr val="bg2">
                <a:tint val="95000"/>
                <a:satMod val="160000"/>
                <a:lumMod val="116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C052280-388E-4151-A1EB-5236D4FCCA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B9475D-2D05-429B-A43A-05B5A7CEC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6" y="927100"/>
            <a:ext cx="3418766" cy="4616450"/>
          </a:xfrm>
        </p:spPr>
        <p:txBody>
          <a:bodyPr>
            <a:normAutofit/>
          </a:bodyPr>
          <a:lstStyle/>
          <a:p>
            <a:r>
              <a:rPr lang="en-US" dirty="0"/>
              <a:t>Romans 9:22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44251C3-E720-4363-8AF0-20AD319374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301359"/>
            <a:ext cx="0" cy="191135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6A0A68-EBD5-4845-AAC1-C58BB6E1FA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29" y="971549"/>
            <a:ext cx="6291528" cy="4616450"/>
          </a:xfrm>
        </p:spPr>
        <p:txBody>
          <a:bodyPr anchor="ctr">
            <a:normAutofit/>
          </a:bodyPr>
          <a:lstStyle/>
          <a:p>
            <a:r>
              <a:rPr lang="en-US" dirty="0"/>
              <a:t>“What if God, although choosing to show his wrath and make his power known, bore with great patience the objects of his wrath – prepared for destruction?  What if he did this to make the riches of his glory known to the objects of his mercy, whom he prepared in advance for his glory – even us, whom he also called”</a:t>
            </a:r>
          </a:p>
        </p:txBody>
      </p:sp>
    </p:spTree>
    <p:extLst>
      <p:ext uri="{BB962C8B-B14F-4D97-AF65-F5344CB8AC3E}">
        <p14:creationId xmlns:p14="http://schemas.microsoft.com/office/powerpoint/2010/main" val="640104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18000"/>
                <a:satMod val="160000"/>
                <a:lumMod val="28000"/>
              </a:schemeClr>
              <a:schemeClr val="bg2">
                <a:tint val="95000"/>
                <a:satMod val="160000"/>
                <a:lumMod val="116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6DBB1A9-22FF-46E7-97B9-AE54774753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67203E-47FC-4A47-936E-775AFCD4E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2703" y="1289888"/>
            <a:ext cx="5854698" cy="42782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5400" dirty="0"/>
              <a:t>1 Timothy 1:12-16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A1AAD47-56AD-4EE6-A88C-981D060DC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27811" y="2473325"/>
            <a:ext cx="0" cy="191135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1772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18000"/>
                <a:satMod val="160000"/>
                <a:lumMod val="28000"/>
              </a:schemeClr>
              <a:schemeClr val="bg2">
                <a:tint val="95000"/>
                <a:satMod val="160000"/>
                <a:lumMod val="116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05B90-6D86-4CC5-A2B7-BEC752FEB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2475" y="609600"/>
            <a:ext cx="3643150" cy="5603310"/>
          </a:xfrm>
        </p:spPr>
        <p:txBody>
          <a:bodyPr>
            <a:normAutofit/>
          </a:bodyPr>
          <a:lstStyle/>
          <a:p>
            <a:r>
              <a:rPr lang="en-US" dirty="0"/>
              <a:t>Am I amazed at the patience of God?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8DD0EEA-E35E-4F49-89E7-A65E1FCCC1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8652915"/>
              </p:ext>
            </p:extLst>
          </p:nvPr>
        </p:nvGraphicFramePr>
        <p:xfrm>
          <a:off x="5127625" y="1114425"/>
          <a:ext cx="5924550" cy="4629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633353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18000"/>
                <a:satMod val="160000"/>
                <a:lumMod val="28000"/>
              </a:schemeClr>
              <a:schemeClr val="bg2">
                <a:tint val="95000"/>
                <a:satMod val="160000"/>
                <a:lumMod val="116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C052280-388E-4151-A1EB-5236D4FCCA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D5900B-2420-46AB-8CD3-F421B7A34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6" y="927100"/>
            <a:ext cx="3418766" cy="4616450"/>
          </a:xfrm>
        </p:spPr>
        <p:txBody>
          <a:bodyPr>
            <a:normAutofit/>
          </a:bodyPr>
          <a:lstStyle/>
          <a:p>
            <a:r>
              <a:rPr lang="en-US" dirty="0"/>
              <a:t>1 Timothy 1:17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44251C3-E720-4363-8AF0-20AD319374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301359"/>
            <a:ext cx="0" cy="191135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0B7171-EDD0-4FF7-891D-D656E8C520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29" y="971549"/>
            <a:ext cx="6291528" cy="4616450"/>
          </a:xfrm>
        </p:spPr>
        <p:txBody>
          <a:bodyPr anchor="ctr">
            <a:normAutofit/>
          </a:bodyPr>
          <a:lstStyle/>
          <a:p>
            <a:r>
              <a:rPr lang="en-US" dirty="0"/>
              <a:t>“Now to the King eternal, immortal, invisible, the only God, be honor and glory for ever and ever.  Amen”</a:t>
            </a:r>
          </a:p>
        </p:txBody>
      </p:sp>
    </p:spTree>
    <p:extLst>
      <p:ext uri="{BB962C8B-B14F-4D97-AF65-F5344CB8AC3E}">
        <p14:creationId xmlns:p14="http://schemas.microsoft.com/office/powerpoint/2010/main" val="39918794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200</Words>
  <Application>Microsoft Office PowerPoint</Application>
  <PresentationFormat>Widescreen</PresentationFormat>
  <Paragraphs>17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Bookman Old Style</vt:lpstr>
      <vt:lpstr>Rockwell</vt:lpstr>
      <vt:lpstr>Damask</vt:lpstr>
      <vt:lpstr>Amazing Patience</vt:lpstr>
      <vt:lpstr>Romans 2:4</vt:lpstr>
      <vt:lpstr>2 Peter 3:15</vt:lpstr>
      <vt:lpstr>Psalm 103:8</vt:lpstr>
      <vt:lpstr>Romans 9:22</vt:lpstr>
      <vt:lpstr>1 Timothy 1:12-16</vt:lpstr>
      <vt:lpstr>Am I amazed at the patience of God?</vt:lpstr>
      <vt:lpstr>1 Timothy 1:17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Amazing Patience</dc:title>
  <dc:creator>Broyles, Jonathan</dc:creator>
  <cp:lastModifiedBy>Broyles, Jonathan</cp:lastModifiedBy>
  <cp:revision>1</cp:revision>
  <dcterms:created xsi:type="dcterms:W3CDTF">2021-04-24T23:12:41Z</dcterms:created>
  <dcterms:modified xsi:type="dcterms:W3CDTF">2021-04-24T23:18:03Z</dcterms:modified>
</cp:coreProperties>
</file>