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8" r:id="rId3"/>
    <p:sldId id="259" r:id="rId4"/>
    <p:sldId id="260" r:id="rId5"/>
    <p:sldId id="261" r:id="rId6"/>
    <p:sldId id="264" r:id="rId7"/>
    <p:sldId id="262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39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22E6-BB12-4F9F-BC04-27DA28ECEF4E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597F-20CF-4AE3-AF4E-CA5EC709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8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22E6-BB12-4F9F-BC04-27DA28ECEF4E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597F-20CF-4AE3-AF4E-CA5EC709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22E6-BB12-4F9F-BC04-27DA28ECEF4E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597F-20CF-4AE3-AF4E-CA5EC709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2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22E6-BB12-4F9F-BC04-27DA28ECEF4E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597F-20CF-4AE3-AF4E-CA5EC709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00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22E6-BB12-4F9F-BC04-27DA28ECEF4E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597F-20CF-4AE3-AF4E-CA5EC709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1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22E6-BB12-4F9F-BC04-27DA28ECEF4E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597F-20CF-4AE3-AF4E-CA5EC709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45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22E6-BB12-4F9F-BC04-27DA28ECEF4E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597F-20CF-4AE3-AF4E-CA5EC709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1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22E6-BB12-4F9F-BC04-27DA28ECEF4E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597F-20CF-4AE3-AF4E-CA5EC709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22E6-BB12-4F9F-BC04-27DA28ECEF4E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597F-20CF-4AE3-AF4E-CA5EC709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65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22E6-BB12-4F9F-BC04-27DA28ECEF4E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597F-20CF-4AE3-AF4E-CA5EC709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6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22E6-BB12-4F9F-BC04-27DA28ECEF4E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597F-20CF-4AE3-AF4E-CA5EC709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6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122E6-BB12-4F9F-BC04-27DA28ECEF4E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0597F-20CF-4AE3-AF4E-CA5EC709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1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25EF2F8-B19E-48CA-B2E4-15EFF67277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40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A1A234-030D-44BF-87DD-86886BDF59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8" b="266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B264970-9FE7-49FC-8256-CF142649D4BF}"/>
              </a:ext>
            </a:extLst>
          </p:cNvPr>
          <p:cNvSpPr txBox="1"/>
          <p:nvPr/>
        </p:nvSpPr>
        <p:spPr>
          <a:xfrm>
            <a:off x="377504" y="1843950"/>
            <a:ext cx="729842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6:1-3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>
                  <a:lumMod val="9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200" baseline="30000" dirty="0">
                <a:solidFill>
                  <a:schemeClr val="bg1">
                    <a:lumMod val="9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Children, obey your parents in the Lord, for this is right. </a:t>
            </a:r>
            <a:r>
              <a:rPr lang="en-US" sz="3200" b="1" baseline="30000" dirty="0">
                <a:solidFill>
                  <a:schemeClr val="bg1">
                    <a:lumMod val="9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“Honor your father and mother” (this is the first commandment with a promise), </a:t>
            </a:r>
            <a:r>
              <a:rPr lang="en-US" sz="3200" b="1" baseline="30000" dirty="0">
                <a:solidFill>
                  <a:schemeClr val="bg1">
                    <a:lumMod val="9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3 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“that it may go well with you and that you may live long in the land.”</a:t>
            </a:r>
          </a:p>
        </p:txBody>
      </p:sp>
    </p:spTree>
    <p:extLst>
      <p:ext uri="{BB962C8B-B14F-4D97-AF65-F5344CB8AC3E}">
        <p14:creationId xmlns:p14="http://schemas.microsoft.com/office/powerpoint/2010/main" val="2009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A1A234-030D-44BF-87DD-86886BDF59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8" b="266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B264970-9FE7-49FC-8256-CF142649D4BF}"/>
              </a:ext>
            </a:extLst>
          </p:cNvPr>
          <p:cNvSpPr txBox="1"/>
          <p:nvPr/>
        </p:nvSpPr>
        <p:spPr>
          <a:xfrm>
            <a:off x="478172" y="367488"/>
            <a:ext cx="7298422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Call to Obedience (v. 1)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>
                  <a:lumMod val="9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Obedience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Followin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 guidance;     listening and doing what is commanded. </a:t>
            </a: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Related to submission                                 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(see 5:21, 22; 24, 6:5)</a:t>
            </a: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“But obedience isn’t fun…” </a:t>
            </a:r>
            <a:r>
              <a:rPr lang="en-US" sz="3200" i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Disobedience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isn’t fun!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ZERO benefit to disobedience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Disobedience will not help you be a better person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not give you an edge in life!</a:t>
            </a:r>
          </a:p>
        </p:txBody>
      </p:sp>
    </p:spTree>
    <p:extLst>
      <p:ext uri="{BB962C8B-B14F-4D97-AF65-F5344CB8AC3E}">
        <p14:creationId xmlns:p14="http://schemas.microsoft.com/office/powerpoint/2010/main" val="313404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A1A234-030D-44BF-87DD-86886BDF59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8" b="266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B264970-9FE7-49FC-8256-CF142649D4BF}"/>
              </a:ext>
            </a:extLst>
          </p:cNvPr>
          <p:cNvSpPr txBox="1"/>
          <p:nvPr/>
        </p:nvSpPr>
        <p:spPr>
          <a:xfrm>
            <a:off x="478172" y="367488"/>
            <a:ext cx="7298422" cy="70480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bedience is What’s 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ight (v. 1b)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>
                  <a:lumMod val="9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indent="-5715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of our service to the Lord  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HCSB</a:t>
            </a:r>
            <a:r>
              <a:rPr lang="en-US" sz="3200" i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Children, obey your parents as you would the Lord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(see 5:22; 6:5)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Respects God’s design for families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Parents have been given responsibility and authority over their children (Lk. 2:51; Eph. 6:4)</a:t>
            </a:r>
          </a:p>
          <a:p>
            <a:pPr marL="914400" lvl="1" indent="-457200">
              <a:buFontTx/>
              <a:buChar char="-"/>
            </a:pPr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Respects God’s law (see 6:2)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chemeClr val="bg1">
                  <a:lumMod val="9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>
                  <a:lumMod val="9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>
                  <a:lumMod val="9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19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A1A234-030D-44BF-87DD-86886BDF59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8" b="266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B264970-9FE7-49FC-8256-CF142649D4BF}"/>
              </a:ext>
            </a:extLst>
          </p:cNvPr>
          <p:cNvSpPr txBox="1"/>
          <p:nvPr/>
        </p:nvSpPr>
        <p:spPr>
          <a:xfrm>
            <a:off x="486561" y="199708"/>
            <a:ext cx="7298422" cy="91409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Call to Honor (vv. 2-3)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Honor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to treat with reverence and   respect.</a:t>
            </a: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Honoring mom and dad is for our own good (v. 3)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Gain wisdom, avoid mistakes, accumulate life/professional skills, develop respect for authority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 consequences for failing to honor were serious!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(Ex. 21:17; Lev. 20:9)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 lists disobedience among many    other despicable sins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(Rom. 1:29-31)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chemeClr val="bg1">
                  <a:lumMod val="9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>
                  <a:lumMod val="9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>
                  <a:lumMod val="9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76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A1A234-030D-44BF-87DD-86886BDF59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8" b="266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B264970-9FE7-49FC-8256-CF142649D4BF}"/>
              </a:ext>
            </a:extLst>
          </p:cNvPr>
          <p:cNvSpPr txBox="1"/>
          <p:nvPr/>
        </p:nvSpPr>
        <p:spPr>
          <a:xfrm>
            <a:off x="293614" y="2657682"/>
            <a:ext cx="729842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failure to honor mom and dad is a failure to honor God. </a:t>
            </a:r>
            <a:endParaRPr lang="en-US" sz="4000" dirty="0">
              <a:solidFill>
                <a:schemeClr val="bg1">
                  <a:lumMod val="9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65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A1A234-030D-44BF-87DD-86886BDF59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8" b="266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B264970-9FE7-49FC-8256-CF142649D4BF}"/>
              </a:ext>
            </a:extLst>
          </p:cNvPr>
          <p:cNvSpPr txBox="1"/>
          <p:nvPr/>
        </p:nvSpPr>
        <p:spPr>
          <a:xfrm>
            <a:off x="478171" y="367488"/>
            <a:ext cx="7491369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Honoring Dad and Mom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Recognize your role in the family</a:t>
            </a:r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 to value their wisdom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(Pr. 1:8-9)</a:t>
            </a: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 discipline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(Pr. 13:11, 24; 15:5; Heb. 12:7-11)</a:t>
            </a: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 for them as they cared for you    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(Matt. 15:1-6; 1 Tim. 5:4. 8)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to the example of Jesus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(Lk. 2:39-52; 22:42; Jn. 19:25-27)</a:t>
            </a: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chemeClr val="bg1">
                  <a:lumMod val="9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>
                  <a:lumMod val="9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>
                  <a:lumMod val="9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4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25EF2F8-B19E-48CA-B2E4-15EFF67277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41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3287</TotalTime>
  <Words>352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11</cp:revision>
  <dcterms:created xsi:type="dcterms:W3CDTF">2021-04-08T18:59:05Z</dcterms:created>
  <dcterms:modified xsi:type="dcterms:W3CDTF">2021-04-11T13:15:23Z</dcterms:modified>
</cp:coreProperties>
</file>