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" y="10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7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5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6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3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6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2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9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8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9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E276-F79C-4BBF-B1C5-2DC1F34F11B3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BE8F-169F-4BB9-83D7-4C81D0A4D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8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71FA89-6674-486B-87A7-94B22C38E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70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Wives: a call to submission (22-24)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“I’m married, but my husband’s leadership is less than ideal…”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Still called to submit! (not to follow him into sin or subject yourself to abuse)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Even if he’s not a Christian, submission is still called for (1 Pet. 3:1-2)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Your Christian conduct may win him to Christ!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Wives: a call to submission (22-24)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The church: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Recognizes Christ’s authority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Trusts Christ’s spiritual guidance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Desires to follow Christ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Wives are called to the same attitude with their husbands</a:t>
            </a:r>
            <a:endParaRPr lang="en-US" sz="32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7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Husbands: a call to sacrificial love (25-27)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As Christ loved the church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Christ voluntarily gave up everything to do what was best for His bride 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Christ led in a way that brought spiritual purification (vv. 26-27). Men, how are we leading our wives?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Husbands: a call to sacrificial love (25-27)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Christ’s Sacrificial Love (Phil. 2:4-8)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Deity took the form of a servant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Put on a physical body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Subjected Himself to pain and suffering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Willingly offered Himself as a sacrifice for our good</a:t>
            </a:r>
          </a:p>
          <a:p>
            <a:pPr marL="914400" lvl="1" indent="-457200">
              <a:buFontTx/>
              <a:buChar char="-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9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Husbands: a call to sacrificial love (25-27)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We display this love regardless of how our spouse is responding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Christ loved all of us when none of us were deserving of it!</a:t>
            </a:r>
          </a:p>
          <a:p>
            <a:pPr marL="914400" lvl="1" indent="-457200">
              <a:buFontTx/>
              <a:buChar char="-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4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Husbands: a call to sacrificial love (25-27)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Love her like our own body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She is our own body                                         (Gen. 2:24; Matt. 19:6;Eph. 5:31)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Nourish and cherish her!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Live with her in an understanding way (1 Pet. 3:7)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Provide for her emotionally, physically, and </a:t>
            </a:r>
            <a:r>
              <a:rPr lang="en-US" sz="3200" i="1" dirty="0">
                <a:latin typeface="Arial Narrow" panose="020B0606020202030204" pitchFamily="34" charset="0"/>
              </a:rPr>
              <a:t>spiritually</a:t>
            </a: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4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293077" y="3029242"/>
            <a:ext cx="85578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Leading our wives is a monumental responsibility that can’t be taken lightly. 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pPr algn="ctr"/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293077" y="2333685"/>
            <a:ext cx="85578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Christ is the perfect example of how husbands and wives should relate to each other. </a:t>
            </a:r>
          </a:p>
          <a:p>
            <a:pPr algn="ctr"/>
            <a:endParaRPr lang="en-US" sz="36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When each spouse exemplifies Christ, marriage is a beautiful picture of His relationship with His bride, the church. 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pPr algn="ctr"/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4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71FA89-6674-486B-87A7-94B22C38E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6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844062" y="1969477"/>
            <a:ext cx="745587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Marriage: Instituted by God in Eden and Reaffirmed by Christ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Gen. 2:24-25; Matt. 19:3-6</a:t>
            </a:r>
          </a:p>
          <a:p>
            <a:pPr algn="ctr"/>
            <a:endParaRPr lang="en-US" sz="3200" dirty="0">
              <a:latin typeface="Arial Narrow" panose="020B0606020202030204" pitchFamily="34" charset="0"/>
            </a:endParaRPr>
          </a:p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One Man, One Woman, for Life!</a:t>
            </a:r>
          </a:p>
        </p:txBody>
      </p:sp>
    </p:spTree>
    <p:extLst>
      <p:ext uri="{BB962C8B-B14F-4D97-AF65-F5344CB8AC3E}">
        <p14:creationId xmlns:p14="http://schemas.microsoft.com/office/powerpoint/2010/main" val="280261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856072" y="2551837"/>
            <a:ext cx="7455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Marriage is a covenant relationship   (Mal. 2:14) that represents God’s relationship with His people. </a:t>
            </a:r>
          </a:p>
        </p:txBody>
      </p:sp>
    </p:spTree>
    <p:extLst>
      <p:ext uri="{BB962C8B-B14F-4D97-AF65-F5344CB8AC3E}">
        <p14:creationId xmlns:p14="http://schemas.microsoft.com/office/powerpoint/2010/main" val="255207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Ephesians 5:22-23 </a:t>
            </a:r>
            <a:r>
              <a:rPr lang="en-US" sz="3200" i="1" dirty="0">
                <a:latin typeface="Arial Narrow" panose="020B0606020202030204" pitchFamily="34" charset="0"/>
              </a:rPr>
              <a:t>(Page 978 in pew Bible)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Points us back to God’s marriage design in Eden</a:t>
            </a:r>
          </a:p>
          <a:p>
            <a:pPr marL="457200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Describes the responsibilities of husbands and wives</a:t>
            </a:r>
          </a:p>
          <a:p>
            <a:pPr marL="457200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Shows us how marriage represents God’s relationship with His people. </a:t>
            </a:r>
          </a:p>
        </p:txBody>
      </p:sp>
    </p:spTree>
    <p:extLst>
      <p:ext uri="{BB962C8B-B14F-4D97-AF65-F5344CB8AC3E}">
        <p14:creationId xmlns:p14="http://schemas.microsoft.com/office/powerpoint/2010/main" val="8356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Wives: a call to submission (22-24)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Submission – a voluntary willingness to forego personal wants in an effort to benefit another.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ALL Christians are called to submission Eph. 5:21; Phil. 2:4; 1 Pet. 3:8-9)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0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Wives: a call to submission (22-24)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In marriage, submission is a recognition of the God-given roles of men and women (Eph. 5:23; 1 Cor. 11:3; Gen. 2:23; 1 Cor. 11:8-9)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Does NOT suggest that a woman is inferior or of less value!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Wives: a call to submission (22-24)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Jesus was the perfect example of submission     (Luke 22:42; Phil. 2:4-8)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Wives: a call to submission (22-24)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Submit, as to the Lord (v. 22)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As you love Christ and desire to follow His leadership, do so with your own husband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6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0B3575-034A-4E4A-8EF1-8CD26604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18"/>
            <a:ext cx="9168023" cy="6876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6346E-6780-4D69-B81A-069D0CDADB52}"/>
              </a:ext>
            </a:extLst>
          </p:cNvPr>
          <p:cNvSpPr txBox="1"/>
          <p:nvPr/>
        </p:nvSpPr>
        <p:spPr>
          <a:xfrm>
            <a:off x="305087" y="1927273"/>
            <a:ext cx="855784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Wives: a call to submission (22-24)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Be careful who you marry!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Do you trust and have confidence in his leadership?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Do you desire to follow him? 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5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616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2021-03-28T11:24:03Z</dcterms:created>
  <dcterms:modified xsi:type="dcterms:W3CDTF">2021-03-28T14:18:03Z</dcterms:modified>
</cp:coreProperties>
</file>