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00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00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587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5870" spc="-1" strike="noStrike">
                <a:latin typeface="Arial"/>
              </a:rPr>
              <a:t>Click to edit the title text format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70" spc="-1" strike="noStrike">
                <a:latin typeface="Arial"/>
              </a:rPr>
              <a:t>Click to edit the outline text format</a:t>
            </a:r>
            <a:endParaRPr b="0" lang="en-US" sz="427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730" spc="-1" strike="noStrike">
                <a:latin typeface="Arial"/>
              </a:rPr>
              <a:t>Second Outline Level</a:t>
            </a:r>
            <a:endParaRPr b="0" lang="en-US" sz="3730" spc="-1" strike="noStrike">
              <a:latin typeface="Arial"/>
            </a:endParaRPr>
          </a:p>
          <a:p>
            <a:pPr lvl="2" marL="1296000" indent="-288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Third Outline Level</a:t>
            </a:r>
            <a:endParaRPr b="0" lang="en-US" sz="3200" spc="-1" strike="noStrike">
              <a:latin typeface="Arial"/>
            </a:endParaRPr>
          </a:p>
          <a:p>
            <a:pPr lvl="3" marL="1728000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70" spc="-1" strike="noStrike">
                <a:latin typeface="Arial"/>
              </a:rPr>
              <a:t>Fourth Outline Level</a:t>
            </a:r>
            <a:endParaRPr b="0" lang="en-US" sz="2670" spc="-1" strike="noStrike">
              <a:latin typeface="Arial"/>
            </a:endParaRPr>
          </a:p>
          <a:p>
            <a:pPr lvl="4" marL="2160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70" spc="-1" strike="noStrike">
                <a:latin typeface="Arial"/>
              </a:rPr>
              <a:t>Fifth Outline Level</a:t>
            </a:r>
            <a:endParaRPr b="0" lang="en-US" sz="2670" spc="-1" strike="noStrike">
              <a:latin typeface="Arial"/>
            </a:endParaRPr>
          </a:p>
          <a:p>
            <a:pPr lvl="5" marL="2592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70" spc="-1" strike="noStrike">
                <a:latin typeface="Arial"/>
              </a:rPr>
              <a:t>Sixth Outline Level</a:t>
            </a:r>
            <a:endParaRPr b="0" lang="en-US" sz="2670" spc="-1" strike="noStrike">
              <a:latin typeface="Arial"/>
            </a:endParaRPr>
          </a:p>
          <a:p>
            <a:pPr lvl="6" marL="3024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70" spc="-1" strike="noStrike">
                <a:latin typeface="Arial"/>
              </a:rPr>
              <a:t>Seventh Outline Level</a:t>
            </a:r>
            <a:endParaRPr b="0" lang="en-US" sz="267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0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092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6800"/>
            <a:ext cx="2348280" cy="520920"/>
          </a:xfrm>
          <a:prstGeom prst="rect">
            <a:avLst/>
          </a:prstGeom>
        </p:spPr>
        <p:txBody>
          <a:bodyPr lIns="0" rIns="0" tIns="0" bIns="0"/>
          <a:p>
            <a:pPr algn="r"/>
            <a:fld id="{FFBC8377-215C-4259-B9B5-81BEB228B30B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rcRect l="0" t="0" r="5665" b="0"/>
          <a:stretch/>
        </p:blipFill>
        <p:spPr>
          <a:xfrm>
            <a:off x="-69480" y="0"/>
            <a:ext cx="10149480" cy="756000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3931920" y="301320"/>
            <a:ext cx="5643720" cy="4362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6000" spc="-1" strike="noStrike">
                <a:solidFill>
                  <a:srgbClr val="fff9ae"/>
                </a:solidFill>
                <a:latin typeface="Arial"/>
              </a:rPr>
              <a:t>Follow Me!</a:t>
            </a:r>
            <a:endParaRPr b="1" lang="en-US" sz="6000" spc="-1" strike="noStrike">
              <a:solidFill>
                <a:srgbClr val="fff9ae"/>
              </a:solidFill>
              <a:latin typeface="Arial"/>
            </a:endParaRPr>
          </a:p>
          <a:p>
            <a:pPr algn="ctr"/>
            <a:r>
              <a:rPr b="1" lang="en-US" sz="4800" spc="168" strike="noStrike">
                <a:solidFill>
                  <a:srgbClr val="fff9ae"/>
                </a:solidFill>
                <a:latin typeface="Arial"/>
              </a:rPr>
              <a:t>Luke 9:57-62</a:t>
            </a:r>
            <a:endParaRPr b="1" lang="en-US" sz="4800" spc="-1" strike="noStrike">
              <a:solidFill>
                <a:srgbClr val="fff9ae"/>
              </a:solid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rcRect l="0" t="0" r="0" b="77364"/>
          <a:stretch/>
        </p:blipFill>
        <p:spPr>
          <a:xfrm>
            <a:off x="0" y="0"/>
            <a:ext cx="10360440" cy="1562760"/>
          </a:xfrm>
          <a:prstGeom prst="rect">
            <a:avLst/>
          </a:prstGeom>
          <a:ln>
            <a:noFill/>
          </a:ln>
        </p:spPr>
      </p:pic>
      <p:sp>
        <p:nvSpPr>
          <p:cNvPr id="44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5400" spc="-1" strike="noStrike">
                <a:solidFill>
                  <a:srgbClr val="fffbcc"/>
                </a:solidFill>
                <a:latin typeface="Arial"/>
              </a:rPr>
              <a:t>Courage (Luke 9:57-58)</a:t>
            </a:r>
            <a:endParaRPr b="0" lang="en-US" sz="5400" spc="-1" strike="noStrike">
              <a:solidFill>
                <a:srgbClr val="fffbcc"/>
              </a:solid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Times New Roman"/>
              </a:rPr>
              <a:t>"I will follow You wherever You go." (Luke 9:57)</a:t>
            </a:r>
            <a:endParaRPr b="0" lang="en-US" sz="40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Times New Roman"/>
              </a:rPr>
              <a:t>Response: "The foxes have holes and the birds of the air have nests, but the Son of Man has nowhere to lay His head."  (Luke 9:58)</a:t>
            </a:r>
            <a:endParaRPr b="0" lang="en-US" sz="40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rcRect l="0" t="0" r="0" b="77364"/>
          <a:stretch/>
        </p:blipFill>
        <p:spPr>
          <a:xfrm>
            <a:off x="0" y="0"/>
            <a:ext cx="10360440" cy="1562760"/>
          </a:xfrm>
          <a:prstGeom prst="rect">
            <a:avLst/>
          </a:prstGeom>
          <a:ln>
            <a:noFill/>
          </a:ln>
        </p:spPr>
      </p:pic>
      <p:sp>
        <p:nvSpPr>
          <p:cNvPr id="47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800" spc="-1" strike="noStrike">
                <a:solidFill>
                  <a:srgbClr val="fffbcc"/>
                </a:solidFill>
                <a:latin typeface="Arial"/>
              </a:rPr>
              <a:t>Commitment (Luke 9:59-60)</a:t>
            </a:r>
            <a:endParaRPr b="0" lang="en-US" sz="4800" spc="-1" strike="noStrike">
              <a:solidFill>
                <a:srgbClr val="fffbcc"/>
              </a:solidFill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latin typeface="Arial"/>
              </a:rPr>
              <a:t>Follow Me!</a:t>
            </a:r>
            <a:endParaRPr b="0" lang="en-US" sz="40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Times New Roman"/>
              </a:rPr>
              <a:t>"Lord, permit me first to go and bury my father.”  (Luke 9:59)</a:t>
            </a:r>
            <a:endParaRPr b="0" lang="en-US" sz="40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Times New Roman"/>
              </a:rPr>
              <a:t>“</a:t>
            </a: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Times New Roman"/>
              </a:rPr>
              <a:t>But He said to him, "Allow the dead to bury their own dead; but as for you, go and proclaim everywhere the kingdom of God.”  (Luke 9:60)</a:t>
            </a:r>
            <a:endParaRPr b="0" lang="en-US" sz="40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rcRect l="0" t="0" r="0" b="77364"/>
          <a:stretch/>
        </p:blipFill>
        <p:spPr>
          <a:xfrm>
            <a:off x="0" y="0"/>
            <a:ext cx="10360440" cy="1562760"/>
          </a:xfrm>
          <a:prstGeom prst="rect">
            <a:avLst/>
          </a:prstGeom>
          <a:ln>
            <a:noFill/>
          </a:ln>
        </p:spPr>
      </p:pic>
      <p:sp>
        <p:nvSpPr>
          <p:cNvPr id="50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800" spc="-1" strike="noStrike">
                <a:solidFill>
                  <a:srgbClr val="fffbcc"/>
                </a:solidFill>
                <a:latin typeface="Arial"/>
              </a:rPr>
              <a:t>Sacrifice (Luke 9:61-62)</a:t>
            </a:r>
            <a:endParaRPr b="0" lang="en-US" sz="4800" spc="-1" strike="noStrike">
              <a:solidFill>
                <a:srgbClr val="fffbcc"/>
              </a:solidFill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 algn="just">
              <a:spcBef>
                <a:spcPts val="1417"/>
              </a:spcBef>
              <a:spcAft>
                <a:spcPts val="170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Times New Roman"/>
              </a:rPr>
              <a:t>"I will follow You, Lord; but first permit </a:t>
            </a: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Times New Roman"/>
              </a:rPr>
              <a:t>me to say good-bye to those at home." </a:t>
            </a: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Times New Roman"/>
              </a:rPr>
              <a:t> (Luke 9:61)</a:t>
            </a:r>
            <a:endParaRPr b="0" lang="en-US" sz="4000" spc="-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432000" indent="-324000" algn="just">
              <a:spcBef>
                <a:spcPts val="1417"/>
              </a:spcBef>
              <a:spcAft>
                <a:spcPts val="170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Times New Roman"/>
              </a:rPr>
              <a:t>"No one, after putting his hand to the </a:t>
            </a: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Times New Roman"/>
              </a:rPr>
              <a:t>plow and looking back, is fit for the </a:t>
            </a: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Times New Roman"/>
              </a:rPr>
              <a:t>kingdom of God.”  (Luke 9:62)</a:t>
            </a:r>
            <a:endParaRPr b="0" lang="en-US" sz="4000" spc="-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2021-03-14T15:20:41Z</dcterms:created>
  <dc:creator/>
  <dc:description/>
  <dc:language>en-US</dc:language>
  <cp:lastModifiedBy/>
  <dcterms:modified xsi:type="dcterms:W3CDTF">2021-03-14T15:59:28Z</dcterms:modified>
  <cp:revision>1</cp:revision>
  <dc:subject/>
  <dc:title/>
</cp:coreProperties>
</file>