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7" r:id="rId3"/>
    <p:sldId id="258" r:id="rId4"/>
    <p:sldId id="259" r:id="rId5"/>
    <p:sldId id="264" r:id="rId6"/>
    <p:sldId id="267" r:id="rId7"/>
    <p:sldId id="265" r:id="rId8"/>
    <p:sldId id="268" r:id="rId9"/>
    <p:sldId id="262" r:id="rId10"/>
    <p:sldId id="263" r:id="rId11"/>
    <p:sldId id="266" r:id="rId12"/>
    <p:sldId id="269" r:id="rId13"/>
    <p:sldId id="270" r:id="rId14"/>
    <p:sldId id="271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48" y="19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01864-3A9D-4645-8FBC-B445951F3A51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1DF3-65BC-4CF7-8702-8670B75F5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651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01864-3A9D-4645-8FBC-B445951F3A51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1DF3-65BC-4CF7-8702-8670B75F5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539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01864-3A9D-4645-8FBC-B445951F3A51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1DF3-65BC-4CF7-8702-8670B75F5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57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01864-3A9D-4645-8FBC-B445951F3A51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1DF3-65BC-4CF7-8702-8670B75F5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93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01864-3A9D-4645-8FBC-B445951F3A51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1DF3-65BC-4CF7-8702-8670B75F5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585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01864-3A9D-4645-8FBC-B445951F3A51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1DF3-65BC-4CF7-8702-8670B75F5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8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01864-3A9D-4645-8FBC-B445951F3A51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1DF3-65BC-4CF7-8702-8670B75F5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975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01864-3A9D-4645-8FBC-B445951F3A51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1DF3-65BC-4CF7-8702-8670B75F5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62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01864-3A9D-4645-8FBC-B445951F3A51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1DF3-65BC-4CF7-8702-8670B75F5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551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01864-3A9D-4645-8FBC-B445951F3A51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1DF3-65BC-4CF7-8702-8670B75F5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746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01864-3A9D-4645-8FBC-B445951F3A51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1DF3-65BC-4CF7-8702-8670B75F5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407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01864-3A9D-4645-8FBC-B445951F3A51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E1DF3-65BC-4CF7-8702-8670B75F5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38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9F52399-6A0B-4CBB-B945-98582BB935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640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A57724A-7A14-4404-AEE8-8B6C084E93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C24E9E2-C956-4335-9C65-A88FED4116D2}"/>
              </a:ext>
            </a:extLst>
          </p:cNvPr>
          <p:cNvSpPr txBox="1"/>
          <p:nvPr/>
        </p:nvSpPr>
        <p:spPr>
          <a:xfrm>
            <a:off x="404601" y="398379"/>
            <a:ext cx="8205324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The Fulfillment of the Covenant Promises</a:t>
            </a:r>
          </a:p>
          <a:p>
            <a:endParaRPr lang="en-US" sz="8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2.	   The Land Promise (Gen. 12:1, 7) </a:t>
            </a: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Abraham’s descendants begin to occupy Canaan (Joshua 6)</a:t>
            </a: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The promise HAS BEEN fulfilled (Josh. 21:43-45; Neh. 9:7-8)</a:t>
            </a:r>
          </a:p>
          <a:p>
            <a:pPr marL="1028700" lvl="1" indent="-571500">
              <a:buFontTx/>
              <a:buChar char="-"/>
            </a:pPr>
            <a:endParaRPr lang="en-US" sz="36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endParaRPr lang="en-US" sz="40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887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A57724A-7A14-4404-AEE8-8B6C084E93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C24E9E2-C956-4335-9C65-A88FED4116D2}"/>
              </a:ext>
            </a:extLst>
          </p:cNvPr>
          <p:cNvSpPr txBox="1"/>
          <p:nvPr/>
        </p:nvSpPr>
        <p:spPr>
          <a:xfrm>
            <a:off x="404601" y="398379"/>
            <a:ext cx="8205324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The Fulfillment of the Covenant Promises</a:t>
            </a:r>
          </a:p>
          <a:p>
            <a:endParaRPr lang="en-US" sz="8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514350" indent="-514350">
              <a:buAutoNum type="arabicPeriod" startAt="3"/>
            </a:pPr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The Blessing Promise (Gen. 12:3) </a:t>
            </a:r>
          </a:p>
          <a:p>
            <a:pPr marL="514350" indent="-514350">
              <a:buAutoNum type="arabicPeriod" startAt="3"/>
            </a:pPr>
            <a:endParaRPr lang="en-US" sz="8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Christ, a descendant of Abraham, brought salvation for the world (Matt. 1:1; Jn. 3:16;    Lk. 19:10)</a:t>
            </a:r>
          </a:p>
          <a:p>
            <a:pPr marL="1028700" lvl="1" indent="-571500">
              <a:buFontTx/>
              <a:buChar char="-"/>
            </a:pPr>
            <a:endParaRPr lang="en-US" sz="8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Christ’s death and resurrection brough “the new covenant” (Lk. 22:20; Jer. 31:31; Heb. 9:15)</a:t>
            </a:r>
          </a:p>
          <a:p>
            <a:pPr marL="1028700" lvl="1" indent="-571500">
              <a:buFontTx/>
              <a:buChar char="-"/>
            </a:pPr>
            <a:endParaRPr lang="en-US" sz="8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In Christ, “a circumcision without hands” occurs (Col. 2:11-12)</a:t>
            </a:r>
          </a:p>
          <a:p>
            <a:pPr marL="1028700" lvl="1" indent="-571500">
              <a:buFontTx/>
              <a:buChar char="-"/>
            </a:pPr>
            <a:endParaRPr lang="en-US" sz="36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endParaRPr lang="en-US" sz="40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663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A57724A-7A14-4404-AEE8-8B6C084E93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C24E9E2-C956-4335-9C65-A88FED4116D2}"/>
              </a:ext>
            </a:extLst>
          </p:cNvPr>
          <p:cNvSpPr txBox="1"/>
          <p:nvPr/>
        </p:nvSpPr>
        <p:spPr>
          <a:xfrm>
            <a:off x="404601" y="398379"/>
            <a:ext cx="8205324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The Fulfillment of the Covenant Promises</a:t>
            </a:r>
          </a:p>
          <a:p>
            <a:endParaRPr lang="en-US" sz="8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514350" indent="-514350">
              <a:buAutoNum type="arabicPeriod" startAt="3"/>
            </a:pPr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The Blessing Promise (Gen. 12:3) </a:t>
            </a:r>
          </a:p>
          <a:p>
            <a:pPr marL="514350" indent="-514350">
              <a:buAutoNum type="arabicPeriod" startAt="3"/>
            </a:pPr>
            <a:endParaRPr lang="en-US" sz="8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In Christ, we are spiritual descendants of Abraham (Gal. 3:28-29)</a:t>
            </a:r>
          </a:p>
          <a:p>
            <a:pPr marL="1028700" lvl="1" indent="-571500">
              <a:buFontTx/>
              <a:buChar char="-"/>
            </a:pPr>
            <a:endParaRPr lang="en-US" sz="8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As his descendants, we await the spiritual Promised Land of heaven (Heb. 9:15; </a:t>
            </a:r>
          </a:p>
          <a:p>
            <a:pPr marL="1028700" lvl="1" indent="-571500">
              <a:buFontTx/>
              <a:buChar char="-"/>
            </a:pPr>
            <a:endParaRPr lang="en-US" sz="8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In Christ, “a circumcision without hands” occurs (Col. 2:11-12)</a:t>
            </a:r>
          </a:p>
          <a:p>
            <a:pPr marL="1028700" lvl="1" indent="-571500">
              <a:buFontTx/>
              <a:buChar char="-"/>
            </a:pPr>
            <a:endParaRPr lang="en-US" sz="36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endParaRPr lang="en-US" sz="40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685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A57724A-7A14-4404-AEE8-8B6C084E93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C24E9E2-C956-4335-9C65-A88FED4116D2}"/>
              </a:ext>
            </a:extLst>
          </p:cNvPr>
          <p:cNvSpPr txBox="1"/>
          <p:nvPr/>
        </p:nvSpPr>
        <p:spPr>
          <a:xfrm>
            <a:off x="396509" y="582067"/>
            <a:ext cx="8205324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Two Takeaways</a:t>
            </a:r>
          </a:p>
          <a:p>
            <a:endParaRPr lang="en-US" sz="8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Despite our failings, we can be in covenant relationship with God</a:t>
            </a:r>
          </a:p>
          <a:p>
            <a:pPr marL="742950" indent="-742950">
              <a:buFont typeface="+mj-lt"/>
              <a:buAutoNum type="arabicPeriod"/>
            </a:pPr>
            <a:endParaRPr lang="en-US" sz="8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Abraham fell short of God’s glory, and so have we (Rom. 3:23; 1 Jn. 1:8-10)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Despite our shortcomings, God desires to be in covenant relationship with us.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Possible through Abraham-like faith in Jesus Christ (Rom. 4:10-12)</a:t>
            </a:r>
          </a:p>
          <a:p>
            <a:pPr algn="ctr"/>
            <a:endParaRPr lang="en-US" sz="40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003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A57724A-7A14-4404-AEE8-8B6C084E93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C24E9E2-C956-4335-9C65-A88FED4116D2}"/>
              </a:ext>
            </a:extLst>
          </p:cNvPr>
          <p:cNvSpPr txBox="1"/>
          <p:nvPr/>
        </p:nvSpPr>
        <p:spPr>
          <a:xfrm>
            <a:off x="396509" y="582067"/>
            <a:ext cx="8205324" cy="5570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Two Takeaways</a:t>
            </a:r>
          </a:p>
          <a:p>
            <a:endParaRPr lang="en-US" sz="8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514350" indent="-514350">
              <a:buAutoNum type="arabicPeriod" startAt="2"/>
            </a:pPr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Being in covenant relationship with God changes our identity</a:t>
            </a:r>
          </a:p>
          <a:p>
            <a:endParaRPr lang="en-US" sz="8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God changed Abram’s name to Abraham (father of a multitude)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When we enter into covenant relationship though Christ, we wear the name of Christ   (Gal. 3:27-28; Acts 11:26).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Our new identity communicates who we are in Christ and how we live in Him.</a:t>
            </a:r>
            <a:endParaRPr lang="en-US" sz="40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3432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9F52399-6A0B-4CBB-B945-98582BB935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314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A57724A-7A14-4404-AEE8-8B6C084E93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C24E9E2-C956-4335-9C65-A88FED4116D2}"/>
              </a:ext>
            </a:extLst>
          </p:cNvPr>
          <p:cNvSpPr txBox="1"/>
          <p:nvPr/>
        </p:nvSpPr>
        <p:spPr>
          <a:xfrm>
            <a:off x="469338" y="567571"/>
            <a:ext cx="8205324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Genesis 12:1-3</a:t>
            </a:r>
          </a:p>
          <a:p>
            <a:endParaRPr lang="en-US" sz="8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en-US" sz="3200" baseline="300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1 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Now the Lord said to Abram, “Go from your country and your kindred and your father's house to the land that I will show you.</a:t>
            </a:r>
            <a:r>
              <a:rPr lang="en-US" sz="3200" baseline="300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 2 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And I will make of you a great nation, and I will bless you and make your name great, so that you will be a blessing. </a:t>
            </a:r>
            <a:r>
              <a:rPr lang="en-US" sz="3200" baseline="300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3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 I will bless those who bless you, and him who dishonors you I will curse, and in you all the families of the earth shall be blessed.” </a:t>
            </a:r>
          </a:p>
        </p:txBody>
      </p:sp>
    </p:spTree>
    <p:extLst>
      <p:ext uri="{BB962C8B-B14F-4D97-AF65-F5344CB8AC3E}">
        <p14:creationId xmlns:p14="http://schemas.microsoft.com/office/powerpoint/2010/main" val="2635876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A57724A-7A14-4404-AEE8-8B6C084E93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C24E9E2-C956-4335-9C65-A88FED4116D2}"/>
              </a:ext>
            </a:extLst>
          </p:cNvPr>
          <p:cNvSpPr txBox="1"/>
          <p:nvPr/>
        </p:nvSpPr>
        <p:spPr>
          <a:xfrm>
            <a:off x="469338" y="1474619"/>
            <a:ext cx="8205324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The Righteous are Characterized by Obedience</a:t>
            </a:r>
          </a:p>
          <a:p>
            <a:pPr algn="ctr"/>
            <a:endParaRPr lang="en-US" sz="8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40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Gen 6:22; 12:4; Jn 8:31; 1 Jn. 2:4</a:t>
            </a:r>
          </a:p>
          <a:p>
            <a:pPr algn="ctr"/>
            <a:endParaRPr lang="en-US" sz="40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40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Faith is The Fuel of Obedience</a:t>
            </a:r>
          </a:p>
          <a:p>
            <a:pPr algn="ctr"/>
            <a:endParaRPr lang="en-US" sz="8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40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Heb. 11; James 2:18-26</a:t>
            </a:r>
          </a:p>
        </p:txBody>
      </p:sp>
    </p:spTree>
    <p:extLst>
      <p:ext uri="{BB962C8B-B14F-4D97-AF65-F5344CB8AC3E}">
        <p14:creationId xmlns:p14="http://schemas.microsoft.com/office/powerpoint/2010/main" val="2673225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A57724A-7A14-4404-AEE8-8B6C084E93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C24E9E2-C956-4335-9C65-A88FED4116D2}"/>
              </a:ext>
            </a:extLst>
          </p:cNvPr>
          <p:cNvSpPr txBox="1"/>
          <p:nvPr/>
        </p:nvSpPr>
        <p:spPr>
          <a:xfrm>
            <a:off x="404601" y="398379"/>
            <a:ext cx="8205324" cy="71096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The Covenant Promises</a:t>
            </a:r>
          </a:p>
          <a:p>
            <a:endParaRPr lang="en-US" sz="8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The Seed Promise (Gen. 12:2; 15:5; 17:6)</a:t>
            </a: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Abraham would be blessed with innumerable descendants </a:t>
            </a:r>
          </a:p>
          <a:p>
            <a:pPr marL="1028700" lvl="1" indent="-571500">
              <a:buFontTx/>
              <a:buChar char="-"/>
            </a:pPr>
            <a:endParaRPr lang="en-US" sz="8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The Land Promise (Gen. 12:1, 7) </a:t>
            </a: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Abraham’s descendants would occupy the land of Canaan (“The Promised Land”)</a:t>
            </a:r>
          </a:p>
          <a:p>
            <a:pPr marL="1028700" lvl="1" indent="-571500">
              <a:buFontTx/>
              <a:buChar char="-"/>
            </a:pPr>
            <a:endParaRPr lang="en-US" sz="8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The Blessing Promise (Gen. 12:3) </a:t>
            </a: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One of Abraham’s descendant’s (Christ, cf. Matt. 1:1) would bring a blessing tor the whole world.</a:t>
            </a:r>
          </a:p>
          <a:p>
            <a:pPr marL="1028700" lvl="1" indent="-571500">
              <a:buFontTx/>
              <a:buChar char="-"/>
            </a:pPr>
            <a:endParaRPr lang="en-US" sz="36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endParaRPr lang="en-US" sz="40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018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A57724A-7A14-4404-AEE8-8B6C084E93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C24E9E2-C956-4335-9C65-A88FED4116D2}"/>
              </a:ext>
            </a:extLst>
          </p:cNvPr>
          <p:cNvSpPr txBox="1"/>
          <p:nvPr/>
        </p:nvSpPr>
        <p:spPr>
          <a:xfrm>
            <a:off x="404601" y="398379"/>
            <a:ext cx="8205324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The Covenant Confirmed (Genesis 15)</a:t>
            </a:r>
          </a:p>
          <a:p>
            <a:endParaRPr lang="en-US" sz="8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en-US" sz="3200" b="1" i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Genesis 15:8-11</a:t>
            </a:r>
          </a:p>
          <a:p>
            <a:r>
              <a:rPr lang="en-US" sz="3200" i="1" baseline="300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8</a:t>
            </a:r>
            <a:r>
              <a:rPr lang="en-US" sz="3200" i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 But he said, “O Lord God, how am I to know that I shall possess it?” </a:t>
            </a:r>
            <a:r>
              <a:rPr lang="en-US" sz="3200" i="1" baseline="300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9</a:t>
            </a:r>
            <a:r>
              <a:rPr lang="en-US" sz="3200" i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 He said to him, “Bring me a heifer three years old, a female goat three years old, a ram three years old, a turtledove, and a young pigeon.”    </a:t>
            </a:r>
            <a:r>
              <a:rPr lang="en-US" sz="3200" i="1" baseline="300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10</a:t>
            </a:r>
            <a:r>
              <a:rPr lang="en-US" sz="3200" i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 And he brought him all these, cut them in half, and laid each half over against the other. But he did not cut the birds in half. </a:t>
            </a:r>
            <a:r>
              <a:rPr lang="en-US" sz="3200" i="1" baseline="300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11</a:t>
            </a:r>
            <a:r>
              <a:rPr lang="en-US" sz="3200" i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 And when birds of prey came down on the carcasses, Abram drove them away</a:t>
            </a:r>
          </a:p>
          <a:p>
            <a:pPr algn="ctr"/>
            <a:endParaRPr lang="en-US" sz="40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22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A57724A-7A14-4404-AEE8-8B6C084E93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C24E9E2-C956-4335-9C65-A88FED4116D2}"/>
              </a:ext>
            </a:extLst>
          </p:cNvPr>
          <p:cNvSpPr txBox="1"/>
          <p:nvPr/>
        </p:nvSpPr>
        <p:spPr>
          <a:xfrm>
            <a:off x="404601" y="398379"/>
            <a:ext cx="8205324" cy="6617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The Covenant Confirmed (Genesis 15)</a:t>
            </a:r>
          </a:p>
          <a:p>
            <a:endParaRPr lang="en-US" sz="8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en-US" sz="3200" b="1" i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Genesis 15:17</a:t>
            </a:r>
          </a:p>
          <a:p>
            <a:r>
              <a:rPr lang="en-US" sz="3200" i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When the sun had gone down and it was dark, behold, a smoking fire pot and a flaming torch passed between these pieces. </a:t>
            </a:r>
          </a:p>
          <a:p>
            <a:endParaRPr lang="en-US" sz="8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571500" indent="-571500">
              <a:buFontTx/>
              <a:buChar char="-"/>
            </a:pP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Walking between the pieces of a sacrifice was a common way of ratifying a covenant</a:t>
            </a:r>
          </a:p>
          <a:p>
            <a:pPr marL="571500" indent="-571500">
              <a:buFontTx/>
              <a:buChar char="-"/>
            </a:pPr>
            <a:endParaRPr lang="en-US" sz="8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571500" indent="-571500">
              <a:buFontTx/>
              <a:buChar char="-"/>
            </a:pP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The act communicated, “May what has been done to this animal be done to me if I break this covenant”</a:t>
            </a:r>
          </a:p>
          <a:p>
            <a:pPr marL="571500" indent="-571500">
              <a:buFontTx/>
              <a:buChar char="-"/>
            </a:pPr>
            <a:endParaRPr lang="en-US" sz="36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endParaRPr lang="en-US" sz="40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369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A57724A-7A14-4404-AEE8-8B6C084E93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C24E9E2-C956-4335-9C65-A88FED4116D2}"/>
              </a:ext>
            </a:extLst>
          </p:cNvPr>
          <p:cNvSpPr txBox="1"/>
          <p:nvPr/>
        </p:nvSpPr>
        <p:spPr>
          <a:xfrm>
            <a:off x="404601" y="398379"/>
            <a:ext cx="8205324" cy="69249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The Sign of The Covenant (Genesis 17)</a:t>
            </a:r>
          </a:p>
          <a:p>
            <a:endParaRPr lang="en-US" sz="8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en-US" sz="3200" b="1" i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Genesis 17:1-5</a:t>
            </a:r>
          </a:p>
          <a:p>
            <a:endParaRPr lang="en-US" sz="800" b="1" i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en-US" sz="3200" baseline="300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1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 When Abram was ninety-nine years old the Lord appeared to Abram and said to him, “I am God Almighty; walk before me, and be blameless, </a:t>
            </a:r>
            <a:r>
              <a:rPr lang="en-US" sz="3200" baseline="300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2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 that I may make my covenant between me and you, and may multiply you greatly.” </a:t>
            </a:r>
            <a:r>
              <a:rPr lang="en-US" sz="3200" baseline="300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3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 Then Abram fell on his face. And God said to him,</a:t>
            </a:r>
            <a:r>
              <a:rPr lang="en-US" sz="3200" baseline="300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 4 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“Behold, my covenant is with you, and you shall be the father of a multitude of nations. </a:t>
            </a:r>
            <a:r>
              <a:rPr lang="en-US" sz="3200" baseline="300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5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 No longer shall your name be called Abram, but your name shall be Abraham, for I have made you the father of a multitude of nations...</a:t>
            </a:r>
          </a:p>
          <a:p>
            <a:pPr algn="ctr"/>
            <a:endParaRPr lang="en-US" sz="40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810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A57724A-7A14-4404-AEE8-8B6C084E93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C24E9E2-C956-4335-9C65-A88FED4116D2}"/>
              </a:ext>
            </a:extLst>
          </p:cNvPr>
          <p:cNvSpPr txBox="1"/>
          <p:nvPr/>
        </p:nvSpPr>
        <p:spPr>
          <a:xfrm>
            <a:off x="404601" y="398379"/>
            <a:ext cx="8205324" cy="59708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The Sign of The Covenant (Genesis 17)</a:t>
            </a:r>
          </a:p>
          <a:p>
            <a:endParaRPr lang="en-US" sz="8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en-US" sz="3000" b="1" i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Genesis 17:9-11, 14</a:t>
            </a:r>
          </a:p>
          <a:p>
            <a:endParaRPr lang="en-US" sz="800" b="1" i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en-US" sz="3000" baseline="300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9</a:t>
            </a:r>
            <a:r>
              <a:rPr lang="en-US" sz="30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 And God said to Abraham, “As for you, you shall keep my covenant, you and your offspring after you throughout their generations. </a:t>
            </a:r>
            <a:r>
              <a:rPr lang="en-US" sz="3000" baseline="300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10</a:t>
            </a:r>
            <a:r>
              <a:rPr lang="en-US" sz="30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 This is my covenant, which you shall keep, between me and you and your offspring after you: Every male among you shall be circumcised. </a:t>
            </a:r>
            <a:r>
              <a:rPr lang="en-US" sz="3000" baseline="300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11</a:t>
            </a:r>
            <a:r>
              <a:rPr lang="en-US" sz="30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 You shall be circumcised in the flesh of your foreskins, and it shall be a sign of the covenant between me and you…</a:t>
            </a:r>
            <a:r>
              <a:rPr lang="en-US" sz="3000" baseline="300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14 </a:t>
            </a:r>
            <a:r>
              <a:rPr lang="en-US" sz="30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Any uncircumcised male who is not circumcised in the flesh of his foreskin shall be cut off from his people; he has broken my covenant.”</a:t>
            </a:r>
          </a:p>
        </p:txBody>
      </p:sp>
    </p:spTree>
    <p:extLst>
      <p:ext uri="{BB962C8B-B14F-4D97-AF65-F5344CB8AC3E}">
        <p14:creationId xmlns:p14="http://schemas.microsoft.com/office/powerpoint/2010/main" val="1000991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A57724A-7A14-4404-AEE8-8B6C084E93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C24E9E2-C956-4335-9C65-A88FED4116D2}"/>
              </a:ext>
            </a:extLst>
          </p:cNvPr>
          <p:cNvSpPr txBox="1"/>
          <p:nvPr/>
        </p:nvSpPr>
        <p:spPr>
          <a:xfrm>
            <a:off x="404601" y="398379"/>
            <a:ext cx="8205324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The Fulfillment of the Covenant Promises</a:t>
            </a:r>
          </a:p>
          <a:p>
            <a:endParaRPr lang="en-US" sz="8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The Seed Promise (Gen. 12:2; 15:5; 17:6)</a:t>
            </a:r>
          </a:p>
          <a:p>
            <a:pPr marL="742950" indent="-742950">
              <a:buFont typeface="+mj-lt"/>
              <a:buAutoNum type="arabicPeriod"/>
            </a:pPr>
            <a:endParaRPr lang="en-US" sz="8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Made when Abram and Sarai were advanced in years and Sarai was barren (Gen. 11:30; 12:4; 21:5)</a:t>
            </a:r>
          </a:p>
          <a:p>
            <a:pPr marL="1028700" lvl="1" indent="-571500">
              <a:buFontTx/>
              <a:buChar char="-"/>
            </a:pPr>
            <a:endParaRPr lang="en-US" sz="8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Abram’s descendants became numerous and powerful in Egypt (Ex. 1:1-10)</a:t>
            </a:r>
          </a:p>
          <a:p>
            <a:pPr marL="1028700" lvl="1" indent="-571500">
              <a:buFontTx/>
              <a:buChar char="-"/>
            </a:pPr>
            <a:endParaRPr lang="en-US" sz="8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They were as “the stars of heaven” prior to entering Canaan (Deut. 1:10)</a:t>
            </a:r>
            <a:endParaRPr lang="en-US" sz="8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endParaRPr lang="en-US" sz="40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554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1825</TotalTime>
  <Words>1009</Words>
  <Application>Microsoft Office PowerPoint</Application>
  <PresentationFormat>On-screen Show (4:3)</PresentationFormat>
  <Paragraphs>92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11</cp:revision>
  <dcterms:created xsi:type="dcterms:W3CDTF">2021-03-19T19:59:05Z</dcterms:created>
  <dcterms:modified xsi:type="dcterms:W3CDTF">2021-03-21T21:50:57Z</dcterms:modified>
</cp:coreProperties>
</file>