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18" y="15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2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3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6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6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1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1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0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3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F6468-8F35-4ABF-B6AC-648C5834C907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5F41D-BB12-4E49-9873-6E86D31EC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9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034507-A371-4BD2-903A-06E871CAF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63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B58224-F5EB-4F24-838E-CF2FCC51E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BC1CDE-C63F-4479-8C74-BFE5C7A0ECBA}"/>
              </a:ext>
            </a:extLst>
          </p:cNvPr>
          <p:cNvSpPr txBox="1"/>
          <p:nvPr/>
        </p:nvSpPr>
        <p:spPr>
          <a:xfrm>
            <a:off x="403147" y="360355"/>
            <a:ext cx="833770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Ephesians 5:18-21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</a:rPr>
              <a:t>18</a:t>
            </a:r>
            <a:r>
              <a:rPr lang="en-US" sz="3200" dirty="0">
                <a:latin typeface="Arial Narrow" panose="020B0606020202030204" pitchFamily="34" charset="0"/>
              </a:rPr>
              <a:t> And do not get drunk with wine, for that is debauchery, but be filled with the Spirit, </a:t>
            </a:r>
            <a:r>
              <a:rPr lang="en-US" sz="3200" baseline="30000" dirty="0">
                <a:latin typeface="Arial Narrow" panose="020B0606020202030204" pitchFamily="34" charset="0"/>
              </a:rPr>
              <a:t>19</a:t>
            </a:r>
            <a:r>
              <a:rPr lang="en-US" sz="3200" dirty="0">
                <a:latin typeface="Arial Narrow" panose="020B0606020202030204" pitchFamily="34" charset="0"/>
              </a:rPr>
              <a:t> addressing one another in psalms and hymns and spiritual songs, singing and making melody to the Lord with your heart, </a:t>
            </a:r>
            <a:r>
              <a:rPr lang="en-US" sz="3200" baseline="30000" dirty="0">
                <a:latin typeface="Arial Narrow" panose="020B0606020202030204" pitchFamily="34" charset="0"/>
              </a:rPr>
              <a:t>20</a:t>
            </a:r>
            <a:r>
              <a:rPr lang="en-US" sz="3200" dirty="0">
                <a:latin typeface="Arial Narrow" panose="020B0606020202030204" pitchFamily="34" charset="0"/>
              </a:rPr>
              <a:t> giving thanks always and for everything to God the Father in the name of our Lord Jesus Christ,                </a:t>
            </a:r>
            <a:r>
              <a:rPr lang="en-US" sz="3200" baseline="30000" dirty="0">
                <a:latin typeface="Arial Narrow" panose="020B0606020202030204" pitchFamily="34" charset="0"/>
              </a:rPr>
              <a:t>21</a:t>
            </a:r>
            <a:r>
              <a:rPr lang="en-US" sz="3200" dirty="0">
                <a:latin typeface="Arial Narrow" panose="020B0606020202030204" pitchFamily="34" charset="0"/>
              </a:rPr>
              <a:t> submitting to one another out of reverence for Christ.</a:t>
            </a:r>
          </a:p>
          <a:p>
            <a:endParaRPr lang="en-US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B58224-F5EB-4F24-838E-CF2FCC51E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BC1CDE-C63F-4479-8C74-BFE5C7A0ECBA}"/>
              </a:ext>
            </a:extLst>
          </p:cNvPr>
          <p:cNvSpPr txBox="1"/>
          <p:nvPr/>
        </p:nvSpPr>
        <p:spPr>
          <a:xfrm>
            <a:off x="403147" y="360355"/>
            <a:ext cx="833770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Being Filled with The Spirit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What it’s NOT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a miraculous, personal, involuntary experience resulting in revelation, prophesy, tongue speaking, etc.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What it IS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Being receptive to the things of God, allowing them to influence our hearts. Contextually, it’s consuming the things of God.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Primarily through the Word (Col. 3:16; 2 Pet. 1:21; 2 Tim. 3:16)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B58224-F5EB-4F24-838E-CF2FCC51E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BC1CDE-C63F-4479-8C74-BFE5C7A0ECBA}"/>
              </a:ext>
            </a:extLst>
          </p:cNvPr>
          <p:cNvSpPr txBox="1"/>
          <p:nvPr/>
        </p:nvSpPr>
        <p:spPr>
          <a:xfrm>
            <a:off x="403147" y="360355"/>
            <a:ext cx="833770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Don’t Get Drunk with Wine…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As God’s Temple (1 Cor. 3, 6), we can’t fill our lives with evil influence (Eph. 5:3-5)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Substances, pornography, love of money, bitterness, jealously… </a:t>
            </a:r>
            <a:r>
              <a:rPr lang="en-US" sz="3200" i="1" dirty="0">
                <a:latin typeface="Arial Narrow" panose="020B0606020202030204" pitchFamily="34" charset="0"/>
              </a:rPr>
              <a:t>these influence us away from God.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God does not dwell with evil (Ps. 5:4)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B58224-F5EB-4F24-838E-CF2FCC51E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BC1CDE-C63F-4479-8C74-BFE5C7A0ECBA}"/>
              </a:ext>
            </a:extLst>
          </p:cNvPr>
          <p:cNvSpPr txBox="1"/>
          <p:nvPr/>
        </p:nvSpPr>
        <p:spPr>
          <a:xfrm>
            <a:off x="403147" y="360355"/>
            <a:ext cx="8337706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Evidence of A Spirit-Filled Life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Song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From the heart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Instead of strumming the strings of an instrument, we strum the strings of our hearts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What is on our hearts will proceed from our mouths (Rom. 5:5; Col. 3:15; Gal. 5:22)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All heartfelt-singing is beautiful 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0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B58224-F5EB-4F24-838E-CF2FCC51E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BC1CDE-C63F-4479-8C74-BFE5C7A0ECBA}"/>
              </a:ext>
            </a:extLst>
          </p:cNvPr>
          <p:cNvSpPr txBox="1"/>
          <p:nvPr/>
        </p:nvSpPr>
        <p:spPr>
          <a:xfrm>
            <a:off x="403147" y="360355"/>
            <a:ext cx="8337706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Evidence of A Spirit-Filled Life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Song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Toward Each Other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“Addressing one another” (Col. 3:16 – “teaching and admonishing)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Through song, we all participate in the growth of the body of Christ.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To The Lord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God is our primary audience, not because He needs it (Acts 17:25), but because He’s </a:t>
            </a:r>
            <a:r>
              <a:rPr lang="en-US" sz="3200" i="1" dirty="0">
                <a:latin typeface="Arial Narrow" panose="020B0606020202030204" pitchFamily="34" charset="0"/>
              </a:rPr>
              <a:t>worthy</a:t>
            </a:r>
            <a:r>
              <a:rPr lang="en-US" sz="3200" dirty="0">
                <a:latin typeface="Arial Narrow" panose="020B0606020202030204" pitchFamily="34" charset="0"/>
              </a:rPr>
              <a:t> of it!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9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B58224-F5EB-4F24-838E-CF2FCC51E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BC1CDE-C63F-4479-8C74-BFE5C7A0ECBA}"/>
              </a:ext>
            </a:extLst>
          </p:cNvPr>
          <p:cNvSpPr txBox="1"/>
          <p:nvPr/>
        </p:nvSpPr>
        <p:spPr>
          <a:xfrm>
            <a:off x="403147" y="360355"/>
            <a:ext cx="8337706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Evidence of A Spirit-Filled Life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Thanksgiving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Always and for everything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Our thanks to God is not dependent on physical circumstances (Rom. 8:18)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We are surrounded by countless reasons to give thanks</a:t>
            </a: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In the name of our Lord, Jesus Christ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In Christ, we have every reason to live thankful lives. 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27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B58224-F5EB-4F24-838E-CF2FCC51E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BC1CDE-C63F-4479-8C74-BFE5C7A0ECBA}"/>
              </a:ext>
            </a:extLst>
          </p:cNvPr>
          <p:cNvSpPr txBox="1"/>
          <p:nvPr/>
        </p:nvSpPr>
        <p:spPr>
          <a:xfrm>
            <a:off x="403147" y="360355"/>
            <a:ext cx="8337706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Evidence of A Spirit-Filled Life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Submission 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An attitude that voluntarily seeks to elevate and serve others above self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We submit to </a:t>
            </a:r>
            <a:r>
              <a:rPr lang="en-US" sz="3200" b="1" i="1" dirty="0">
                <a:latin typeface="Arial Narrow" panose="020B0606020202030204" pitchFamily="34" charset="0"/>
              </a:rPr>
              <a:t>one another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Every Christian has this privilege 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Out of reverence for Christ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Because we are Christ’s and because of Christ’s example (Phil. 2:3-8; Jn. 13; Matt. 20:28)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9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034507-A371-4BD2-903A-06E871CAF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2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435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8</cp:revision>
  <dcterms:created xsi:type="dcterms:W3CDTF">2021-03-21T10:27:18Z</dcterms:created>
  <dcterms:modified xsi:type="dcterms:W3CDTF">2021-03-21T14:12:07Z</dcterms:modified>
</cp:coreProperties>
</file>