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4" r:id="rId4"/>
    <p:sldId id="265" r:id="rId5"/>
    <p:sldId id="261" r:id="rId6"/>
    <p:sldId id="266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8C8"/>
    <a:srgbClr val="363636"/>
    <a:srgbClr val="C9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859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005561" y="4587899"/>
            <a:ext cx="1396543" cy="28304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005561" y="4587899"/>
            <a:ext cx="1396543" cy="28304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523889" y="440121"/>
            <a:ext cx="2405904" cy="195667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5617"/>
            <a:ext cx="8211824" cy="327323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5617"/>
            <a:ext cx="8211824" cy="327323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75617"/>
            <a:ext cx="8211824" cy="327323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799723" y="3720401"/>
            <a:ext cx="3443106" cy="75372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1439866"/>
            <a:ext cx="8160063" cy="2346615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1439866"/>
            <a:ext cx="8160063" cy="3335666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9001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63636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63636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63636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63636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63636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75915" y="4446377"/>
            <a:ext cx="4466492" cy="28304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The Habits of Jesus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F1C309-04F6-4A9D-9A8E-59A0172F4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3" y="216641"/>
            <a:ext cx="5187918" cy="350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6981C3-5FB9-4ABC-97F1-D8943AC2B72B}"/>
              </a:ext>
            </a:extLst>
          </p:cNvPr>
          <p:cNvSpPr txBox="1"/>
          <p:nvPr/>
        </p:nvSpPr>
        <p:spPr>
          <a:xfrm>
            <a:off x="5978769" y="1371421"/>
            <a:ext cx="2454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Elon Musk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EBE95-F179-46BE-A80E-71B3E89D3F62}"/>
              </a:ext>
            </a:extLst>
          </p:cNvPr>
          <p:cNvSpPr txBox="1"/>
          <p:nvPr/>
        </p:nvSpPr>
        <p:spPr>
          <a:xfrm>
            <a:off x="6548511" y="4797912"/>
            <a:ext cx="2532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https://cnet1.cbsistatic.com/img/t0F_0OeuYahLBRhCtP1x-bKPd7g=/940x0/2019/03/08/cb1cb096-1ce0-48cb-a247-a50d8534d980/gettyimages-1079242950.jpg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981C3-5FB9-4ABC-97F1-D8943AC2B72B}"/>
              </a:ext>
            </a:extLst>
          </p:cNvPr>
          <p:cNvSpPr txBox="1"/>
          <p:nvPr/>
        </p:nvSpPr>
        <p:spPr>
          <a:xfrm>
            <a:off x="5321105" y="1406411"/>
            <a:ext cx="2454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LeBron</a:t>
            </a:r>
          </a:p>
          <a:p>
            <a:pPr algn="ctr"/>
            <a:r>
              <a:rPr lang="en-US" sz="3600" dirty="0">
                <a:latin typeface="Arial Black" panose="020B0A04020102020204" pitchFamily="34" charset="0"/>
              </a:rPr>
              <a:t>James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EBE95-F179-46BE-A80E-71B3E89D3F62}"/>
              </a:ext>
            </a:extLst>
          </p:cNvPr>
          <p:cNvSpPr txBox="1"/>
          <p:nvPr/>
        </p:nvSpPr>
        <p:spPr>
          <a:xfrm>
            <a:off x="6548511" y="4797912"/>
            <a:ext cx="2532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https://static01.nyt.com/images/2020/06/10/us/politics/10lebron-voters/10lebron-voters-mediumSquareAt3X.jpg</a:t>
            </a:r>
          </a:p>
        </p:txBody>
      </p:sp>
      <p:pic>
        <p:nvPicPr>
          <p:cNvPr id="3074" name="Picture 2" descr="LeBron James and Other Stars Form a Voting Rights Group - The New York Times">
            <a:extLst>
              <a:ext uri="{FF2B5EF4-FFF2-40B4-BE49-F238E27FC236}">
                <a16:creationId xmlns:a16="http://schemas.microsoft.com/office/drawing/2014/main" id="{62477C3E-EFE7-465C-A40D-16C47B486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21" y="146302"/>
            <a:ext cx="3652819" cy="365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71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6981C3-5FB9-4ABC-97F1-D8943AC2B72B}"/>
              </a:ext>
            </a:extLst>
          </p:cNvPr>
          <p:cNvSpPr txBox="1"/>
          <p:nvPr/>
        </p:nvSpPr>
        <p:spPr>
          <a:xfrm>
            <a:off x="6548511" y="1420658"/>
            <a:ext cx="2454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Black" panose="020B0A04020102020204" pitchFamily="34" charset="0"/>
              </a:rPr>
              <a:t>J.K.</a:t>
            </a:r>
          </a:p>
          <a:p>
            <a:pPr algn="ctr"/>
            <a:r>
              <a:rPr lang="en-US" sz="3600" dirty="0">
                <a:latin typeface="Arial Black" panose="020B0A04020102020204" pitchFamily="34" charset="0"/>
              </a:rPr>
              <a:t>Rowling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EBE95-F179-46BE-A80E-71B3E89D3F62}"/>
              </a:ext>
            </a:extLst>
          </p:cNvPr>
          <p:cNvSpPr txBox="1"/>
          <p:nvPr/>
        </p:nvSpPr>
        <p:spPr>
          <a:xfrm>
            <a:off x="6548511" y="4797912"/>
            <a:ext cx="25321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https://encrypted-tbn0.gstatic.com/images?q=tbn:ANd9GcSAC65yYCPIragZS0Uchkti5-05OhdmwH62uw&amp;usqp=CAU</a:t>
            </a:r>
          </a:p>
        </p:txBody>
      </p:sp>
      <p:pic>
        <p:nvPicPr>
          <p:cNvPr id="2050" name="Picture 2" descr="JK Rowling Bitcoin Quest: Elon Musk Joins Community to Explain  Cryptocurrency to Harry Potter Author - Cryptoworld World Club">
            <a:extLst>
              <a:ext uri="{FF2B5EF4-FFF2-40B4-BE49-F238E27FC236}">
                <a16:creationId xmlns:a16="http://schemas.microsoft.com/office/drawing/2014/main" id="{345EA16D-5D39-458E-BB14-002D01ECB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3" b="7471"/>
          <a:stretch/>
        </p:blipFill>
        <p:spPr bwMode="auto">
          <a:xfrm>
            <a:off x="189913" y="232117"/>
            <a:ext cx="6548511" cy="3397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396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0079" y="375617"/>
            <a:ext cx="7856807" cy="3273238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rgbClr val="C8C8C8"/>
                </a:solidFill>
              </a:rPr>
              <a:t>Solitude</a:t>
            </a:r>
          </a:p>
          <a:p>
            <a:pPr lvl="1" indent="0">
              <a:buNone/>
            </a:pPr>
            <a:r>
              <a:rPr lang="en-US" sz="1900" dirty="0">
                <a:solidFill>
                  <a:srgbClr val="C8C8C8"/>
                </a:solidFill>
              </a:rPr>
              <a:t>-Jesus set time aside to be alone, in </a:t>
            </a:r>
            <a:r>
              <a:rPr lang="en-US" sz="1900" b="1" dirty="0">
                <a:solidFill>
                  <a:srgbClr val="C8C8C8"/>
                </a:solidFill>
              </a:rPr>
              <a:t>solitude</a:t>
            </a:r>
            <a:r>
              <a:rPr lang="en-US" sz="1900" dirty="0">
                <a:solidFill>
                  <a:srgbClr val="C8C8C8"/>
                </a:solidFill>
              </a:rPr>
              <a:t>, to spend time with the Father.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>
                <a:solidFill>
                  <a:srgbClr val="C8C8C8"/>
                </a:solidFill>
              </a:rPr>
              <a:t>Commitment</a:t>
            </a:r>
          </a:p>
          <a:p>
            <a:pPr algn="l"/>
            <a:r>
              <a:rPr lang="en-US" sz="1900" dirty="0">
                <a:solidFill>
                  <a:srgbClr val="C8C8C8"/>
                </a:solidFill>
              </a:rPr>
              <a:t>	-Jesus was fully </a:t>
            </a:r>
            <a:r>
              <a:rPr lang="en-US" sz="1900" b="1" dirty="0">
                <a:solidFill>
                  <a:srgbClr val="C8C8C8"/>
                </a:solidFill>
              </a:rPr>
              <a:t>committed</a:t>
            </a:r>
            <a:r>
              <a:rPr lang="en-US" sz="1900" dirty="0">
                <a:solidFill>
                  <a:srgbClr val="C8C8C8"/>
                </a:solidFill>
              </a:rPr>
              <a:t> to doing the will of the Father.</a:t>
            </a:r>
          </a:p>
          <a:p>
            <a:pPr algn="l"/>
            <a:r>
              <a:rPr lang="en-US" dirty="0">
                <a:solidFill>
                  <a:srgbClr val="C8C8C8"/>
                </a:solidFill>
              </a:rPr>
              <a:t>3. Focus</a:t>
            </a:r>
          </a:p>
          <a:p>
            <a:pPr lvl="0" algn="l"/>
            <a:r>
              <a:rPr lang="en-US" sz="1900" dirty="0">
                <a:solidFill>
                  <a:srgbClr val="C8C8C8"/>
                </a:solidFill>
              </a:rPr>
              <a:t>	-Jesus had an undivided </a:t>
            </a:r>
            <a:r>
              <a:rPr lang="en-US" sz="1900" b="1" dirty="0">
                <a:solidFill>
                  <a:srgbClr val="C8C8C8"/>
                </a:solidFill>
              </a:rPr>
              <a:t>focus</a:t>
            </a:r>
            <a:r>
              <a:rPr lang="en-US" sz="1900" dirty="0">
                <a:solidFill>
                  <a:srgbClr val="C8C8C8"/>
                </a:solidFill>
              </a:rPr>
              <a:t> on HIS mission.</a:t>
            </a:r>
            <a:endParaRPr lang="en-US" dirty="0">
              <a:solidFill>
                <a:srgbClr val="C8C8C8"/>
              </a:solidFill>
            </a:endParaRPr>
          </a:p>
          <a:p>
            <a:pPr algn="l"/>
            <a:r>
              <a:rPr lang="en-US" dirty="0">
                <a:solidFill>
                  <a:srgbClr val="C8C8C8"/>
                </a:solidFill>
              </a:rPr>
              <a:t>4. Passion</a:t>
            </a:r>
          </a:p>
          <a:p>
            <a:pPr lvl="0" algn="l"/>
            <a:r>
              <a:rPr lang="en-US" sz="1900" dirty="0">
                <a:solidFill>
                  <a:srgbClr val="C8C8C8"/>
                </a:solidFill>
              </a:rPr>
              <a:t>	-Jesus had a </a:t>
            </a:r>
            <a:r>
              <a:rPr lang="en-US" sz="1900" b="1" dirty="0">
                <a:solidFill>
                  <a:srgbClr val="C8C8C8"/>
                </a:solidFill>
              </a:rPr>
              <a:t>passion</a:t>
            </a:r>
            <a:r>
              <a:rPr lang="en-US" sz="1900" dirty="0">
                <a:solidFill>
                  <a:srgbClr val="C8C8C8"/>
                </a:solidFill>
              </a:rPr>
              <a:t> for building relationships.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447" y="4474126"/>
            <a:ext cx="3443106" cy="753725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Arial Black" panose="020B0A04020102020204" pitchFamily="34" charset="0"/>
              </a:rPr>
              <a:t>The Habits of Jesus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75915" y="4446377"/>
            <a:ext cx="4466492" cy="28304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The Habits of Jesus</a:t>
            </a:r>
          </a:p>
        </p:txBody>
      </p:sp>
    </p:spTree>
    <p:extLst>
      <p:ext uri="{BB962C8B-B14F-4D97-AF65-F5344CB8AC3E}">
        <p14:creationId xmlns:p14="http://schemas.microsoft.com/office/powerpoint/2010/main" val="4097890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207</TotalTime>
  <Words>144</Words>
  <Application>Microsoft Office PowerPoint</Application>
  <PresentationFormat>On-screen Show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The Habits of Jesus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Ryan Morgan</cp:lastModifiedBy>
  <cp:revision>25</cp:revision>
  <dcterms:created xsi:type="dcterms:W3CDTF">2014-03-26T14:03:34Z</dcterms:created>
  <dcterms:modified xsi:type="dcterms:W3CDTF">2021-02-27T15:08:04Z</dcterms:modified>
</cp:coreProperties>
</file>