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0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9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4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7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4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F68F-0866-4488-BE51-D499F86E5279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260E-CB4E-4F30-BBF5-72075219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1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93E56F-1601-4B22-8024-0F6B762A7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7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341921" y="1386781"/>
            <a:ext cx="74422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Ephesians 5:1</a:t>
            </a:r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Therefore be imitators of God…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1 Peter 5:16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be holy, for I am holy.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Matthew 5:48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be perfect, as your heavenly Father is perfect.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435489-3F96-48C4-8234-0470415EBCC9}"/>
              </a:ext>
            </a:extLst>
          </p:cNvPr>
          <p:cNvSpPr txBox="1"/>
          <p:nvPr/>
        </p:nvSpPr>
        <p:spPr>
          <a:xfrm>
            <a:off x="341922" y="464010"/>
            <a:ext cx="57228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Christian’s High Calling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3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850898" y="2566904"/>
            <a:ext cx="74422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Narrow" panose="020B0606020202030204" pitchFamily="34" charset="0"/>
              </a:rPr>
              <a:t>Despite the gap between ourselves and God, Christians who are striving to imitate Him are seen as holy and blameless in His eyes.  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350713" y="175397"/>
            <a:ext cx="84963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Ephesians 5:1-14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</a:rPr>
              <a:t>1</a:t>
            </a:r>
            <a:r>
              <a:rPr lang="en-US" sz="3200" dirty="0">
                <a:latin typeface="Arial Narrow" panose="020B0606020202030204" pitchFamily="34" charset="0"/>
              </a:rPr>
              <a:t> Therefore be imitators of God, as beloved children.      </a:t>
            </a:r>
            <a:r>
              <a:rPr lang="en-US" sz="3200" baseline="30000" dirty="0">
                <a:latin typeface="Arial Narrow" panose="020B0606020202030204" pitchFamily="34" charset="0"/>
              </a:rPr>
              <a:t>2</a:t>
            </a:r>
            <a:r>
              <a:rPr lang="en-US" sz="3200" dirty="0">
                <a:latin typeface="Arial Narrow" panose="020B0606020202030204" pitchFamily="34" charset="0"/>
              </a:rPr>
              <a:t> And walk in love, as Christ loved us and gave himself up for us, a fragrant offering and sacrifice to God.</a:t>
            </a:r>
          </a:p>
          <a:p>
            <a:r>
              <a:rPr lang="en-US" sz="3200" baseline="30000" dirty="0">
                <a:latin typeface="Arial Narrow" panose="020B0606020202030204" pitchFamily="34" charset="0"/>
              </a:rPr>
              <a:t>3</a:t>
            </a:r>
            <a:r>
              <a:rPr lang="en-US" sz="3200" dirty="0">
                <a:latin typeface="Arial Narrow" panose="020B0606020202030204" pitchFamily="34" charset="0"/>
              </a:rPr>
              <a:t> But sexual immorality and all impurity or covetousness must not even be named among you, as is proper among saints. </a:t>
            </a:r>
            <a:r>
              <a:rPr lang="en-US" sz="3200" baseline="30000" dirty="0">
                <a:latin typeface="Arial Narrow" panose="020B0606020202030204" pitchFamily="34" charset="0"/>
              </a:rPr>
              <a:t>4</a:t>
            </a:r>
            <a:r>
              <a:rPr lang="en-US" sz="3200" dirty="0">
                <a:latin typeface="Arial Narrow" panose="020B0606020202030204" pitchFamily="34" charset="0"/>
              </a:rPr>
              <a:t> Let there be no filthiness nor foolish talk nor crude joking, which are out of place, but instead let there be thanksgiving. </a:t>
            </a:r>
            <a:r>
              <a:rPr lang="en-US" sz="3200" baseline="30000" dirty="0">
                <a:latin typeface="Arial Narrow" panose="020B0606020202030204" pitchFamily="34" charset="0"/>
              </a:rPr>
              <a:t>8</a:t>
            </a:r>
            <a:r>
              <a:rPr lang="en-US" sz="3200" dirty="0">
                <a:latin typeface="Arial Narrow" panose="020B0606020202030204" pitchFamily="34" charset="0"/>
              </a:rPr>
              <a:t> for at one time you were darkness, but now you are light in the Lord.               Walk as children of light</a:t>
            </a:r>
          </a:p>
        </p:txBody>
      </p:sp>
    </p:spTree>
    <p:extLst>
      <p:ext uri="{BB962C8B-B14F-4D97-AF65-F5344CB8AC3E}">
        <p14:creationId xmlns:p14="http://schemas.microsoft.com/office/powerpoint/2010/main" val="169178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342897" y="175398"/>
            <a:ext cx="838688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Ephesians 5:1-14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latin typeface="Arial Narrow" panose="020B0606020202030204" pitchFamily="34" charset="0"/>
              </a:rPr>
              <a:t>9</a:t>
            </a:r>
            <a:r>
              <a:rPr lang="en-US" sz="3200" dirty="0">
                <a:latin typeface="Arial Narrow" panose="020B0606020202030204" pitchFamily="34" charset="0"/>
              </a:rPr>
              <a:t> (for the fruit of light is found in all that is good and right and true), </a:t>
            </a:r>
            <a:r>
              <a:rPr lang="en-US" sz="3200" baseline="30000" dirty="0">
                <a:latin typeface="Arial Narrow" panose="020B0606020202030204" pitchFamily="34" charset="0"/>
              </a:rPr>
              <a:t>10</a:t>
            </a:r>
            <a:r>
              <a:rPr lang="en-US" sz="3200" dirty="0">
                <a:latin typeface="Arial Narrow" panose="020B0606020202030204" pitchFamily="34" charset="0"/>
              </a:rPr>
              <a:t> and try to discern what is pleasing to the Lord. </a:t>
            </a:r>
            <a:r>
              <a:rPr lang="en-US" sz="3200" baseline="30000" dirty="0">
                <a:latin typeface="Arial Narrow" panose="020B0606020202030204" pitchFamily="34" charset="0"/>
              </a:rPr>
              <a:t>11</a:t>
            </a:r>
            <a:r>
              <a:rPr lang="en-US" sz="3200" dirty="0">
                <a:latin typeface="Arial Narrow" panose="020B0606020202030204" pitchFamily="34" charset="0"/>
              </a:rPr>
              <a:t> Take no part in the unfruitful works of darkness, but instead expose them. </a:t>
            </a:r>
            <a:r>
              <a:rPr lang="en-US" sz="3200" baseline="30000" dirty="0">
                <a:latin typeface="Arial Narrow" panose="020B0606020202030204" pitchFamily="34" charset="0"/>
              </a:rPr>
              <a:t>12</a:t>
            </a:r>
            <a:r>
              <a:rPr lang="en-US" sz="3200" dirty="0">
                <a:latin typeface="Arial Narrow" panose="020B0606020202030204" pitchFamily="34" charset="0"/>
              </a:rPr>
              <a:t> For it is shameful even to speak of the things that they do in secret. </a:t>
            </a:r>
            <a:r>
              <a:rPr lang="en-US" sz="3200" baseline="30000" dirty="0">
                <a:latin typeface="Arial Narrow" panose="020B0606020202030204" pitchFamily="34" charset="0"/>
              </a:rPr>
              <a:t>13</a:t>
            </a:r>
            <a:r>
              <a:rPr lang="en-US" sz="3200" dirty="0">
                <a:latin typeface="Arial Narrow" panose="020B0606020202030204" pitchFamily="34" charset="0"/>
              </a:rPr>
              <a:t> But when anything is exposed by the light, it becomes visible, </a:t>
            </a:r>
            <a:r>
              <a:rPr lang="en-US" sz="3200" baseline="30000" dirty="0">
                <a:latin typeface="Arial Narrow" panose="020B0606020202030204" pitchFamily="34" charset="0"/>
              </a:rPr>
              <a:t>14</a:t>
            </a:r>
            <a:r>
              <a:rPr lang="en-US" sz="3200" dirty="0">
                <a:latin typeface="Arial Narrow" panose="020B0606020202030204" pitchFamily="34" charset="0"/>
              </a:rPr>
              <a:t> for anything that becomes visible is light. Therefore it says,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“Awake, O sleeper,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    and arise from the dead,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and Christ will shine on you.”</a:t>
            </a:r>
          </a:p>
          <a:p>
            <a:pPr algn="ctr"/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4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342897" y="175398"/>
            <a:ext cx="8386886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Being An Imitator of God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Recognize that we are beloved children (V. 1)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Children who are loved are likely to imitate the positive traits of their parents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We are loved by God!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Adopted as sons (1:5)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Blessed with every spiritual blessing in the heavenly places (1:3)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Chosen to be holy and blameless (1:4)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Redeemed and forgiven (1:7)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Grace lavished on us (1:8-9)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Given an inheritance (1:11)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 </a:t>
            </a: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342897" y="175398"/>
            <a:ext cx="838688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Being An Imitator of God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Walk in Love (v. 2)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Sounds simple, but consider the standard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Christ’s love is…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Voluntary (Jn. 10:17-18)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Sacrificial (Phil. 2:6-8)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Shown to bring people to God 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 </a:t>
            </a: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72515-EF07-4E33-A653-5D60633023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4" r="25504"/>
          <a:stretch/>
        </p:blipFill>
        <p:spPr>
          <a:xfrm flipH="1">
            <a:off x="-1" y="0"/>
            <a:ext cx="9144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FA942E-3848-4628-9177-C6ACE7A30A00}"/>
              </a:ext>
            </a:extLst>
          </p:cNvPr>
          <p:cNvSpPr txBox="1"/>
          <p:nvPr/>
        </p:nvSpPr>
        <p:spPr>
          <a:xfrm>
            <a:off x="342897" y="175398"/>
            <a:ext cx="8386886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Being An Imitator of God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Walk as Children of Light (v. 8)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We are to “walk in the light as He is in the light”      (1 Jn. 1:7)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We’ve been brought out of darkness and into the kingdom of light (Col. 1:12-13)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How do we walk as children of light?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Don’t be content with darkness (vv. 3-5, 11; 1 Jn. 1:5)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Try to discern what is pleasing to God (v. 10)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Expose darkness (v. 11)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 </a:t>
            </a:r>
            <a:endParaRPr lang="en-US" sz="3200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7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93E56F-1601-4B22-8024-0F6B762A7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509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6</cp:revision>
  <dcterms:created xsi:type="dcterms:W3CDTF">2021-02-14T11:38:45Z</dcterms:created>
  <dcterms:modified xsi:type="dcterms:W3CDTF">2021-02-14T16:36:17Z</dcterms:modified>
</cp:coreProperties>
</file>