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7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1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6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9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0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358B-1518-4DCF-98A5-FA170A3DF19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961A9-B1F7-42F3-A883-55F3851B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5931D-7362-478D-B348-F533D49D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Takeaways</a:t>
            </a:r>
          </a:p>
          <a:p>
            <a:endParaRPr lang="en-US" sz="16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Godliness with contentment is great gain</a:t>
            </a:r>
          </a:p>
          <a:p>
            <a:pPr lvl="1"/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- 1 Tim. 6:7-9;  Phil. 4:11; Heb. 13:5</a:t>
            </a:r>
          </a:p>
          <a:p>
            <a:pPr lvl="1"/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“under the sun” brings true satisfaction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is meaningless if we’re only focused on the physical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PREACHER’S FINAL ANALYSIS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12:13-14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end of the matter; all has been heard. Fear God and keep his commandments, for this is the whole duty of man.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God will bring every deed into judgment, with every secret thing, whether good or evil.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5931D-7362-478D-B348-F533D49D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1:1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words of the Preacher, the son of David, king 	in Jerusalem.</a:t>
            </a:r>
            <a:endParaRPr lang="en-US" sz="3200" baseline="300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58" y="1582099"/>
            <a:ext cx="79638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 of Great Wisdom (1 Kings 4:29-34)</a:t>
            </a:r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A Man of Great Wealth (1 Kings 3:13)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A Man of Great Power (1 Kings 4:21)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0EA2F-DA9F-451C-A793-DE8CB3E1EC35}"/>
              </a:ext>
            </a:extLst>
          </p:cNvPr>
          <p:cNvSpPr txBox="1"/>
          <p:nvPr/>
        </p:nvSpPr>
        <p:spPr>
          <a:xfrm>
            <a:off x="2856521" y="394685"/>
            <a:ext cx="569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</a:rPr>
              <a:t>Author: Evidence for Solomon</a:t>
            </a:r>
          </a:p>
        </p:txBody>
      </p:sp>
    </p:spTree>
    <p:extLst>
      <p:ext uri="{BB962C8B-B14F-4D97-AF65-F5344CB8AC3E}">
        <p14:creationId xmlns:p14="http://schemas.microsoft.com/office/powerpoint/2010/main" val="38594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1:1-2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words of the Preacher, the son of David, king 	in Jerusalem.</a:t>
            </a:r>
            <a:endParaRPr lang="en-US" sz="3200" baseline="300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Vanity of vanities, says the Preacher,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vanity of vanities! All is vanity.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1:1-3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words of the Preacher, the son of David, king 	in Jerusalem.</a:t>
            </a:r>
            <a:endParaRPr lang="en-US" sz="3200" baseline="300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Vanity of vanities, says the Preacher,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vanity of vanities! All is vanity.</a:t>
            </a: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does man gain by all the toil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at which he toils under the sun?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CHANGES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1:4-6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generation goes, and a generation comes,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but the earth remains forever.</a:t>
            </a: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sun rises, and the sun goes down,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hastens to the place where it rises.</a:t>
            </a: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wind blows to the south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goes around to the north;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and around goes the wind,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on its circuits the wind returns.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IS EVER SATISFIED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1:7-8</a:t>
            </a:r>
          </a:p>
          <a:p>
            <a:endParaRPr lang="en-US" sz="800" baseline="300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streams run to the sea,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but the sea is not full;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place where the streams flow,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there they flow again.</a:t>
            </a:r>
            <a:endParaRPr lang="en-US" sz="3000" baseline="300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things are full of weariness;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 man cannot utter it;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eye is not satisfied with seeing,</a:t>
            </a:r>
          </a:p>
          <a:p>
            <a:r>
              <a:rPr lang="en-US" sz="3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nor the ear filled with hearing.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IS NEW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1:9-10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has been is what will be,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what has been done is what will be done,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there is nothing new under the sun.</a:t>
            </a:r>
            <a:endParaRPr lang="en-US" sz="3200" baseline="300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there a thing of which it is said,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“See, this is new”?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been already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in the ages before us.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308191"/>
            <a:ext cx="79638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LASTS</a:t>
            </a:r>
          </a:p>
          <a:p>
            <a:endParaRPr lang="en-US" sz="20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1:11</a:t>
            </a:r>
          </a:p>
          <a:p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is no remembrance of former people, 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nor will there be any remembrance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later people yet to be</a:t>
            </a:r>
          </a:p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among those who come after.</a:t>
            </a: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2583</TotalTime>
  <Words>479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East End</cp:lastModifiedBy>
  <cp:revision>9</cp:revision>
  <dcterms:created xsi:type="dcterms:W3CDTF">2018-07-06T19:00:06Z</dcterms:created>
  <dcterms:modified xsi:type="dcterms:W3CDTF">2021-02-07T16:45:24Z</dcterms:modified>
</cp:coreProperties>
</file>