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7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5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7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2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4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1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1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5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4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9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6DF0F-319E-45AA-961B-CF812447B8F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46D0-30CC-4546-8146-D90D5C66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6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83F6C7-940F-4B24-9C78-AF7C4CD73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77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DA1746-3AA7-457A-B37C-566A7E1AD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AA4EED-ECAE-483E-BE12-6EE38861C704}"/>
              </a:ext>
            </a:extLst>
          </p:cNvPr>
          <p:cNvSpPr txBox="1"/>
          <p:nvPr/>
        </p:nvSpPr>
        <p:spPr>
          <a:xfrm>
            <a:off x="560935" y="1413862"/>
            <a:ext cx="4510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Ephesians 4:1-16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COLLECTIVE response to Christ’s blessings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37181E-D43C-4608-B0C4-AD8F7E64BBFB}"/>
              </a:ext>
            </a:extLst>
          </p:cNvPr>
          <p:cNvSpPr txBox="1"/>
          <p:nvPr/>
        </p:nvSpPr>
        <p:spPr>
          <a:xfrm>
            <a:off x="484094" y="3400381"/>
            <a:ext cx="46642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Ephesians 4:17ff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INDIVIDUAL response to Christ’s blessings</a:t>
            </a:r>
          </a:p>
        </p:txBody>
      </p:sp>
    </p:spTree>
    <p:extLst>
      <p:ext uri="{BB962C8B-B14F-4D97-AF65-F5344CB8AC3E}">
        <p14:creationId xmlns:p14="http://schemas.microsoft.com/office/powerpoint/2010/main" val="34296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FF7E4-0B8F-4618-9529-54DB623C5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17EC32-99D2-4547-8FCA-37C0B6F00037}"/>
              </a:ext>
            </a:extLst>
          </p:cNvPr>
          <p:cNvSpPr txBox="1"/>
          <p:nvPr/>
        </p:nvSpPr>
        <p:spPr>
          <a:xfrm>
            <a:off x="388044" y="471571"/>
            <a:ext cx="836791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4:22-23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22 </a:t>
            </a:r>
            <a:r>
              <a:rPr lang="en-US" sz="32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 put off your old self, which belongs to your former manner of life and is corrupt through deceitful desires, </a:t>
            </a:r>
            <a:r>
              <a:rPr lang="en-US" sz="3200" b="1" i="1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3200" b="1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 to be renewed in the spirit of your minds, </a:t>
            </a:r>
          </a:p>
        </p:txBody>
      </p:sp>
    </p:spTree>
    <p:extLst>
      <p:ext uri="{BB962C8B-B14F-4D97-AF65-F5344CB8AC3E}">
        <p14:creationId xmlns:p14="http://schemas.microsoft.com/office/powerpoint/2010/main" val="198983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FF7E4-0B8F-4618-9529-54DB623C5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17EC32-99D2-4547-8FCA-37C0B6F00037}"/>
              </a:ext>
            </a:extLst>
          </p:cNvPr>
          <p:cNvSpPr txBox="1"/>
          <p:nvPr/>
        </p:nvSpPr>
        <p:spPr>
          <a:xfrm>
            <a:off x="388044" y="471571"/>
            <a:ext cx="836791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4:17-19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32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Now this I say and testify in the Lord, that you must no longer walk as the Gentiles do, in the futility of their minds. </a:t>
            </a:r>
            <a:r>
              <a:rPr lang="en-US" sz="3200" b="1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32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are darkened in their understanding, alienated from the life of God because of the ignorance that is in them, due to their hardness of heart. </a:t>
            </a:r>
            <a:r>
              <a:rPr lang="en-US" sz="3200" b="1"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32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have become callous and have given themselves up to sensuality, greedy to practice every kind of impurity.</a:t>
            </a:r>
            <a:endParaRPr lang="en-US" sz="3200" i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8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FF7E4-0B8F-4618-9529-54DB623C5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17EC32-99D2-4547-8FCA-37C0B6F00037}"/>
              </a:ext>
            </a:extLst>
          </p:cNvPr>
          <p:cNvSpPr txBox="1"/>
          <p:nvPr/>
        </p:nvSpPr>
        <p:spPr>
          <a:xfrm>
            <a:off x="388044" y="471571"/>
            <a:ext cx="8367912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Worldly Walk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Futile thinking (v. 17b) </a:t>
            </a:r>
            <a:r>
              <a:rPr lang="en-US" sz="3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 focus on things that ultimately lead nowhere.  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Darkened understanding (v. 18) </a:t>
            </a:r>
            <a:r>
              <a:rPr lang="en-US" sz="3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 failure to recognize God, His work, and His desire for me. 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 hearted/callousness (v. 18b) </a:t>
            </a:r>
            <a:r>
              <a:rPr lang="en-US" sz="30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 result of suppressing God’s clearly perceived Divine attributes (cf. Rom. 1:18-23)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Sinful </a:t>
            </a:r>
            <a:r>
              <a:rPr lang="en-US" sz="30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(v. 19) </a:t>
            </a:r>
            <a:r>
              <a:rPr lang="en-US" sz="3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result of an unrenewed mind. </a:t>
            </a:r>
            <a:endParaRPr lang="en-US" sz="30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i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5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FF7E4-0B8F-4618-9529-54DB623C5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17EC32-99D2-4547-8FCA-37C0B6F00037}"/>
              </a:ext>
            </a:extLst>
          </p:cNvPr>
          <p:cNvSpPr txBox="1"/>
          <p:nvPr/>
        </p:nvSpPr>
        <p:spPr>
          <a:xfrm>
            <a:off x="388044" y="471571"/>
            <a:ext cx="836791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4:20-24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baseline="30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that is not the way you learned Christ!— </a:t>
            </a:r>
            <a:r>
              <a:rPr lang="en-US" sz="3200" b="1" baseline="30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assuming that you have heard about him and were taught in him, as the truth is in Jesus, </a:t>
            </a:r>
            <a:r>
              <a:rPr lang="en-US" sz="3200" b="1" baseline="30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put off your old self, which belongs to your former manner of life and is corrupt through deceitful desires, </a:t>
            </a:r>
            <a:r>
              <a:rPr lang="en-US" sz="3200" b="1" baseline="30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to be renewed in the spirit of your minds, </a:t>
            </a:r>
            <a:r>
              <a:rPr lang="en-US" sz="3200" b="1" baseline="30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to put on the new self, created after the likeness of God in true righteousness and holiness.</a:t>
            </a:r>
          </a:p>
          <a:p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i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80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FF7E4-0B8F-4618-9529-54DB623C5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17EC32-99D2-4547-8FCA-37C0B6F00037}"/>
              </a:ext>
            </a:extLst>
          </p:cNvPr>
          <p:cNvSpPr txBox="1"/>
          <p:nvPr/>
        </p:nvSpPr>
        <p:spPr>
          <a:xfrm>
            <a:off x="388044" y="471571"/>
            <a:ext cx="8367912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Getting Our Minds Right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we consuming?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Negativity/immorality? Of the likeness of God?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Phil 4:8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on a shopping spree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Adorn ourselves with the character of Christ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Rev. 3:18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to serve God NOW</a:t>
            </a:r>
          </a:p>
          <a:p>
            <a:pPr marL="914400" lvl="1" indent="-457200">
              <a:buFontTx/>
              <a:buChar char="-"/>
            </a:pPr>
            <a:r>
              <a:rPr lang="en-US" sz="30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Thinking about getting our minds right all at once can be overwhelming. Instead, serve God one moment at a time. </a:t>
            </a:r>
          </a:p>
          <a:p>
            <a:pPr marL="914400" lvl="1" indent="-457200">
              <a:buFontTx/>
              <a:buChar char="-"/>
            </a:pPr>
            <a:endParaRPr lang="en-US" sz="30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85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83F6C7-940F-4B24-9C78-AF7C4CD73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86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375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East End</cp:lastModifiedBy>
  <cp:revision>7</cp:revision>
  <dcterms:created xsi:type="dcterms:W3CDTF">2021-01-08T21:52:07Z</dcterms:created>
  <dcterms:modified xsi:type="dcterms:W3CDTF">2021-01-10T16:26:33Z</dcterms:modified>
</cp:coreProperties>
</file>