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57" r:id="rId3"/>
    <p:sldId id="259" r:id="rId4"/>
    <p:sldId id="261" r:id="rId5"/>
    <p:sldId id="262" r:id="rId6"/>
    <p:sldId id="263" r:id="rId7"/>
    <p:sldId id="258" r:id="rId8"/>
    <p:sldId id="264"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75" d="100"/>
          <a:sy n="75" d="100"/>
        </p:scale>
        <p:origin x="100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881821-BB46-4BEC-BD9B-7F321BB23755}"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A6A9E-4515-40F5-B76F-19A5A2D59FB0}" type="slidenum">
              <a:rPr lang="en-US" smtClean="0"/>
              <a:t>‹#›</a:t>
            </a:fld>
            <a:endParaRPr lang="en-US"/>
          </a:p>
        </p:txBody>
      </p:sp>
    </p:spTree>
    <p:extLst>
      <p:ext uri="{BB962C8B-B14F-4D97-AF65-F5344CB8AC3E}">
        <p14:creationId xmlns:p14="http://schemas.microsoft.com/office/powerpoint/2010/main" val="2547943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881821-BB46-4BEC-BD9B-7F321BB23755}"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A6A9E-4515-40F5-B76F-19A5A2D59FB0}" type="slidenum">
              <a:rPr lang="en-US" smtClean="0"/>
              <a:t>‹#›</a:t>
            </a:fld>
            <a:endParaRPr lang="en-US"/>
          </a:p>
        </p:txBody>
      </p:sp>
    </p:spTree>
    <p:extLst>
      <p:ext uri="{BB962C8B-B14F-4D97-AF65-F5344CB8AC3E}">
        <p14:creationId xmlns:p14="http://schemas.microsoft.com/office/powerpoint/2010/main" val="1381902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881821-BB46-4BEC-BD9B-7F321BB23755}"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A6A9E-4515-40F5-B76F-19A5A2D59FB0}" type="slidenum">
              <a:rPr lang="en-US" smtClean="0"/>
              <a:t>‹#›</a:t>
            </a:fld>
            <a:endParaRPr lang="en-US"/>
          </a:p>
        </p:txBody>
      </p:sp>
    </p:spTree>
    <p:extLst>
      <p:ext uri="{BB962C8B-B14F-4D97-AF65-F5344CB8AC3E}">
        <p14:creationId xmlns:p14="http://schemas.microsoft.com/office/powerpoint/2010/main" val="710371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881821-BB46-4BEC-BD9B-7F321BB23755}"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A6A9E-4515-40F5-B76F-19A5A2D59FB0}" type="slidenum">
              <a:rPr lang="en-US" smtClean="0"/>
              <a:t>‹#›</a:t>
            </a:fld>
            <a:endParaRPr lang="en-US"/>
          </a:p>
        </p:txBody>
      </p:sp>
    </p:spTree>
    <p:extLst>
      <p:ext uri="{BB962C8B-B14F-4D97-AF65-F5344CB8AC3E}">
        <p14:creationId xmlns:p14="http://schemas.microsoft.com/office/powerpoint/2010/main" val="36813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881821-BB46-4BEC-BD9B-7F321BB23755}"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A6A9E-4515-40F5-B76F-19A5A2D59FB0}" type="slidenum">
              <a:rPr lang="en-US" smtClean="0"/>
              <a:t>‹#›</a:t>
            </a:fld>
            <a:endParaRPr lang="en-US"/>
          </a:p>
        </p:txBody>
      </p:sp>
    </p:spTree>
    <p:extLst>
      <p:ext uri="{BB962C8B-B14F-4D97-AF65-F5344CB8AC3E}">
        <p14:creationId xmlns:p14="http://schemas.microsoft.com/office/powerpoint/2010/main" val="3890704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881821-BB46-4BEC-BD9B-7F321BB23755}" type="datetimeFigureOut">
              <a:rPr lang="en-US" smtClean="0"/>
              <a:t>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AA6A9E-4515-40F5-B76F-19A5A2D59FB0}" type="slidenum">
              <a:rPr lang="en-US" smtClean="0"/>
              <a:t>‹#›</a:t>
            </a:fld>
            <a:endParaRPr lang="en-US"/>
          </a:p>
        </p:txBody>
      </p:sp>
    </p:spTree>
    <p:extLst>
      <p:ext uri="{BB962C8B-B14F-4D97-AF65-F5344CB8AC3E}">
        <p14:creationId xmlns:p14="http://schemas.microsoft.com/office/powerpoint/2010/main" val="3286155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881821-BB46-4BEC-BD9B-7F321BB23755}" type="datetimeFigureOut">
              <a:rPr lang="en-US" smtClean="0"/>
              <a:t>1/24/2021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AA6A9E-4515-40F5-B76F-19A5A2D59FB0}" type="slidenum">
              <a:rPr lang="en-US" smtClean="0"/>
              <a:t>‹#›</a:t>
            </a:fld>
            <a:endParaRPr lang="en-US"/>
          </a:p>
        </p:txBody>
      </p:sp>
    </p:spTree>
    <p:extLst>
      <p:ext uri="{BB962C8B-B14F-4D97-AF65-F5344CB8AC3E}">
        <p14:creationId xmlns:p14="http://schemas.microsoft.com/office/powerpoint/2010/main" val="122724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881821-BB46-4BEC-BD9B-7F321BB23755}" type="datetimeFigureOut">
              <a:rPr lang="en-US" smtClean="0"/>
              <a:t>1/24/2021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AA6A9E-4515-40F5-B76F-19A5A2D59FB0}" type="slidenum">
              <a:rPr lang="en-US" smtClean="0"/>
              <a:t>‹#›</a:t>
            </a:fld>
            <a:endParaRPr lang="en-US"/>
          </a:p>
        </p:txBody>
      </p:sp>
    </p:spTree>
    <p:extLst>
      <p:ext uri="{BB962C8B-B14F-4D97-AF65-F5344CB8AC3E}">
        <p14:creationId xmlns:p14="http://schemas.microsoft.com/office/powerpoint/2010/main" val="4139845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81821-BB46-4BEC-BD9B-7F321BB23755}" type="datetimeFigureOut">
              <a:rPr lang="en-US" smtClean="0"/>
              <a:t>1/24/2021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AA6A9E-4515-40F5-B76F-19A5A2D59FB0}" type="slidenum">
              <a:rPr lang="en-US" smtClean="0"/>
              <a:t>‹#›</a:t>
            </a:fld>
            <a:endParaRPr lang="en-US"/>
          </a:p>
        </p:txBody>
      </p:sp>
    </p:spTree>
    <p:extLst>
      <p:ext uri="{BB962C8B-B14F-4D97-AF65-F5344CB8AC3E}">
        <p14:creationId xmlns:p14="http://schemas.microsoft.com/office/powerpoint/2010/main" val="4288961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881821-BB46-4BEC-BD9B-7F321BB23755}" type="datetimeFigureOut">
              <a:rPr lang="en-US" smtClean="0"/>
              <a:t>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AA6A9E-4515-40F5-B76F-19A5A2D59FB0}" type="slidenum">
              <a:rPr lang="en-US" smtClean="0"/>
              <a:t>‹#›</a:t>
            </a:fld>
            <a:endParaRPr lang="en-US"/>
          </a:p>
        </p:txBody>
      </p:sp>
    </p:spTree>
    <p:extLst>
      <p:ext uri="{BB962C8B-B14F-4D97-AF65-F5344CB8AC3E}">
        <p14:creationId xmlns:p14="http://schemas.microsoft.com/office/powerpoint/2010/main" val="1366021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881821-BB46-4BEC-BD9B-7F321BB23755}" type="datetimeFigureOut">
              <a:rPr lang="en-US" smtClean="0"/>
              <a:t>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AA6A9E-4515-40F5-B76F-19A5A2D59FB0}" type="slidenum">
              <a:rPr lang="en-US" smtClean="0"/>
              <a:t>‹#›</a:t>
            </a:fld>
            <a:endParaRPr lang="en-US"/>
          </a:p>
        </p:txBody>
      </p:sp>
    </p:spTree>
    <p:extLst>
      <p:ext uri="{BB962C8B-B14F-4D97-AF65-F5344CB8AC3E}">
        <p14:creationId xmlns:p14="http://schemas.microsoft.com/office/powerpoint/2010/main" val="4085039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81821-BB46-4BEC-BD9B-7F321BB23755}" type="datetimeFigureOut">
              <a:rPr lang="en-US" smtClean="0"/>
              <a:t>1/24/2021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AA6A9E-4515-40F5-B76F-19A5A2D59FB0}" type="slidenum">
              <a:rPr lang="en-US" smtClean="0"/>
              <a:t>‹#›</a:t>
            </a:fld>
            <a:endParaRPr lang="en-US"/>
          </a:p>
        </p:txBody>
      </p:sp>
    </p:spTree>
    <p:extLst>
      <p:ext uri="{BB962C8B-B14F-4D97-AF65-F5344CB8AC3E}">
        <p14:creationId xmlns:p14="http://schemas.microsoft.com/office/powerpoint/2010/main" val="16612091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0DE2ED-75E8-4DFB-AFFB-381E08A79A1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09321" y="1186699"/>
            <a:ext cx="6730285" cy="4486856"/>
          </a:xfrm>
          <a:prstGeom prst="rect">
            <a:avLst/>
          </a:prstGeom>
        </p:spPr>
      </p:pic>
      <p:sp>
        <p:nvSpPr>
          <p:cNvPr id="4" name="TextBox 3">
            <a:extLst>
              <a:ext uri="{FF2B5EF4-FFF2-40B4-BE49-F238E27FC236}">
                <a16:creationId xmlns:a16="http://schemas.microsoft.com/office/drawing/2014/main" id="{9AD5EE6F-83C8-40DB-9F90-901B4666B6F8}"/>
              </a:ext>
            </a:extLst>
          </p:cNvPr>
          <p:cNvSpPr txBox="1"/>
          <p:nvPr/>
        </p:nvSpPr>
        <p:spPr>
          <a:xfrm>
            <a:off x="6310711" y="5621752"/>
            <a:ext cx="2833289" cy="307777"/>
          </a:xfrm>
          <a:prstGeom prst="rect">
            <a:avLst/>
          </a:prstGeom>
          <a:noFill/>
        </p:spPr>
        <p:txBody>
          <a:bodyPr wrap="square" rtlCol="0">
            <a:spAutoFit/>
          </a:bodyPr>
          <a:lstStyle/>
          <a:p>
            <a:r>
              <a:rPr lang="en-US" sz="1400" dirty="0">
                <a:solidFill>
                  <a:schemeClr val="bg1"/>
                </a:solidFill>
              </a:rPr>
              <a:t>bostonmagazine.com</a:t>
            </a:r>
          </a:p>
        </p:txBody>
      </p:sp>
    </p:spTree>
    <p:extLst>
      <p:ext uri="{BB962C8B-B14F-4D97-AF65-F5344CB8AC3E}">
        <p14:creationId xmlns:p14="http://schemas.microsoft.com/office/powerpoint/2010/main" val="352202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A5B8DC-E77F-4BEA-979E-A0CE8962FE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8185892B-55EB-4167-9582-630B5067F300}"/>
              </a:ext>
            </a:extLst>
          </p:cNvPr>
          <p:cNvSpPr txBox="1"/>
          <p:nvPr/>
        </p:nvSpPr>
        <p:spPr>
          <a:xfrm>
            <a:off x="710169" y="1196893"/>
            <a:ext cx="7784004" cy="3170099"/>
          </a:xfrm>
          <a:prstGeom prst="rect">
            <a:avLst/>
          </a:prstGeom>
          <a:noFill/>
        </p:spPr>
        <p:txBody>
          <a:bodyPr wrap="square">
            <a:spAutoFit/>
          </a:bodyPr>
          <a:lstStyle/>
          <a:p>
            <a:r>
              <a:rPr lang="en-US" sz="3200" b="1" i="0" dirty="0">
                <a:solidFill>
                  <a:schemeClr val="bg1"/>
                </a:solidFill>
                <a:effectLst/>
                <a:latin typeface="Arial Narrow" panose="020B0606020202030204" pitchFamily="34" charset="0"/>
              </a:rPr>
              <a:t>Ephesians 4:4-6</a:t>
            </a:r>
          </a:p>
          <a:p>
            <a:endParaRPr lang="en-US" sz="800" b="1" i="0" dirty="0">
              <a:solidFill>
                <a:schemeClr val="bg1"/>
              </a:solidFill>
              <a:effectLst/>
              <a:latin typeface="Arial Narrow" panose="020B0606020202030204" pitchFamily="34" charset="0"/>
            </a:endParaRPr>
          </a:p>
          <a:p>
            <a:r>
              <a:rPr lang="en-US" sz="3200" b="1" i="0" baseline="30000" dirty="0">
                <a:solidFill>
                  <a:schemeClr val="bg1"/>
                </a:solidFill>
                <a:effectLst/>
                <a:latin typeface="Arial Narrow" panose="020B0606020202030204" pitchFamily="34" charset="0"/>
              </a:rPr>
              <a:t>4 </a:t>
            </a:r>
            <a:r>
              <a:rPr lang="en-US" sz="3200" b="0" i="0" dirty="0">
                <a:solidFill>
                  <a:schemeClr val="bg1"/>
                </a:solidFill>
                <a:effectLst/>
                <a:latin typeface="Arial Narrow" panose="020B0606020202030204" pitchFamily="34" charset="0"/>
              </a:rPr>
              <a:t>There is one body and one Spirit—just as you were called to the one hope that belongs to your call— </a:t>
            </a:r>
            <a:r>
              <a:rPr lang="en-US" sz="3200" b="1" i="0" baseline="30000" dirty="0">
                <a:solidFill>
                  <a:schemeClr val="bg1"/>
                </a:solidFill>
                <a:effectLst/>
                <a:latin typeface="Arial Narrow" panose="020B0606020202030204" pitchFamily="34" charset="0"/>
              </a:rPr>
              <a:t>5 </a:t>
            </a:r>
            <a:r>
              <a:rPr lang="en-US" sz="3200" b="0" i="0" dirty="0">
                <a:solidFill>
                  <a:schemeClr val="bg1"/>
                </a:solidFill>
                <a:effectLst/>
                <a:latin typeface="Arial Narrow" panose="020B0606020202030204" pitchFamily="34" charset="0"/>
              </a:rPr>
              <a:t>one Lord, one faith, </a:t>
            </a:r>
            <a:r>
              <a:rPr lang="en-US" sz="3200" b="1" i="0" dirty="0">
                <a:solidFill>
                  <a:schemeClr val="bg1"/>
                </a:solidFill>
                <a:effectLst/>
                <a:latin typeface="Arial Narrow" panose="020B0606020202030204" pitchFamily="34" charset="0"/>
              </a:rPr>
              <a:t>one baptism</a:t>
            </a:r>
            <a:r>
              <a:rPr lang="en-US" sz="3200" b="0" i="0" dirty="0">
                <a:solidFill>
                  <a:schemeClr val="bg1"/>
                </a:solidFill>
                <a:effectLst/>
                <a:latin typeface="Arial Narrow" panose="020B0606020202030204" pitchFamily="34" charset="0"/>
              </a:rPr>
              <a:t>, </a:t>
            </a:r>
            <a:r>
              <a:rPr lang="en-US" sz="3200" b="1" i="0" baseline="30000" dirty="0">
                <a:solidFill>
                  <a:schemeClr val="bg1"/>
                </a:solidFill>
                <a:effectLst/>
                <a:latin typeface="Arial Narrow" panose="020B0606020202030204" pitchFamily="34" charset="0"/>
              </a:rPr>
              <a:t>6 </a:t>
            </a:r>
            <a:r>
              <a:rPr lang="en-US" sz="3200" b="0" i="0" dirty="0">
                <a:solidFill>
                  <a:schemeClr val="bg1"/>
                </a:solidFill>
                <a:effectLst/>
                <a:latin typeface="Arial Narrow" panose="020B0606020202030204" pitchFamily="34" charset="0"/>
              </a:rPr>
              <a:t>one God and Father of all, who is over all and through all and in all. </a:t>
            </a:r>
            <a:endParaRPr lang="en-US" sz="32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99276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A5B8DC-E77F-4BEA-979E-A0CE8962FE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55"/>
            <a:ext cx="9144000" cy="6858000"/>
          </a:xfrm>
          <a:prstGeom prst="rect">
            <a:avLst/>
          </a:prstGeom>
        </p:spPr>
      </p:pic>
      <p:sp>
        <p:nvSpPr>
          <p:cNvPr id="3" name="TextBox 2">
            <a:extLst>
              <a:ext uri="{FF2B5EF4-FFF2-40B4-BE49-F238E27FC236}">
                <a16:creationId xmlns:a16="http://schemas.microsoft.com/office/drawing/2014/main" id="{7FC28F3E-D0B4-4E57-802D-D6679295B90F}"/>
              </a:ext>
            </a:extLst>
          </p:cNvPr>
          <p:cNvSpPr txBox="1"/>
          <p:nvPr/>
        </p:nvSpPr>
        <p:spPr>
          <a:xfrm>
            <a:off x="783771" y="599089"/>
            <a:ext cx="3551746" cy="584775"/>
          </a:xfrm>
          <a:prstGeom prst="rect">
            <a:avLst/>
          </a:prstGeom>
          <a:noFill/>
        </p:spPr>
        <p:txBody>
          <a:bodyPr wrap="square" rtlCol="0">
            <a:spAutoFit/>
          </a:bodyPr>
          <a:lstStyle/>
          <a:p>
            <a:r>
              <a:rPr lang="en-US" sz="3200" b="1" dirty="0">
                <a:solidFill>
                  <a:schemeClr val="bg1"/>
                </a:solidFill>
                <a:latin typeface="Arial Narrow" panose="020B0606020202030204" pitchFamily="34" charset="0"/>
              </a:rPr>
              <a:t>sprinkling</a:t>
            </a:r>
          </a:p>
        </p:txBody>
      </p:sp>
      <p:sp>
        <p:nvSpPr>
          <p:cNvPr id="5" name="TextBox 4">
            <a:extLst>
              <a:ext uri="{FF2B5EF4-FFF2-40B4-BE49-F238E27FC236}">
                <a16:creationId xmlns:a16="http://schemas.microsoft.com/office/drawing/2014/main" id="{F3699121-EF7D-4533-81B9-C7801F2189B4}"/>
              </a:ext>
            </a:extLst>
          </p:cNvPr>
          <p:cNvSpPr txBox="1"/>
          <p:nvPr/>
        </p:nvSpPr>
        <p:spPr>
          <a:xfrm>
            <a:off x="1886606" y="1886606"/>
            <a:ext cx="3551746" cy="707886"/>
          </a:xfrm>
          <a:prstGeom prst="rect">
            <a:avLst/>
          </a:prstGeom>
          <a:noFill/>
        </p:spPr>
        <p:txBody>
          <a:bodyPr wrap="square" rtlCol="0">
            <a:spAutoFit/>
          </a:bodyPr>
          <a:lstStyle/>
          <a:p>
            <a:r>
              <a:rPr lang="en-US" sz="4000" dirty="0">
                <a:solidFill>
                  <a:schemeClr val="bg1"/>
                </a:solidFill>
                <a:latin typeface="Arial Narrow" panose="020B0606020202030204" pitchFamily="34" charset="0"/>
              </a:rPr>
              <a:t>pouring</a:t>
            </a:r>
          </a:p>
        </p:txBody>
      </p:sp>
      <p:sp>
        <p:nvSpPr>
          <p:cNvPr id="6" name="TextBox 5">
            <a:extLst>
              <a:ext uri="{FF2B5EF4-FFF2-40B4-BE49-F238E27FC236}">
                <a16:creationId xmlns:a16="http://schemas.microsoft.com/office/drawing/2014/main" id="{3446121B-D2C8-4A2B-9D2B-10D9F6A7E7D5}"/>
              </a:ext>
            </a:extLst>
          </p:cNvPr>
          <p:cNvSpPr txBox="1"/>
          <p:nvPr/>
        </p:nvSpPr>
        <p:spPr>
          <a:xfrm>
            <a:off x="2796127" y="3084786"/>
            <a:ext cx="3551746" cy="646331"/>
          </a:xfrm>
          <a:prstGeom prst="rect">
            <a:avLst/>
          </a:prstGeom>
          <a:noFill/>
        </p:spPr>
        <p:txBody>
          <a:bodyPr wrap="square" rtlCol="0">
            <a:spAutoFit/>
          </a:bodyPr>
          <a:lstStyle/>
          <a:p>
            <a:r>
              <a:rPr lang="en-US" sz="3600" dirty="0">
                <a:solidFill>
                  <a:schemeClr val="bg1"/>
                </a:solidFill>
                <a:latin typeface="Arial Narrow" panose="020B0606020202030204" pitchFamily="34" charset="0"/>
              </a:rPr>
              <a:t>immersion</a:t>
            </a:r>
          </a:p>
        </p:txBody>
      </p:sp>
      <p:sp>
        <p:nvSpPr>
          <p:cNvPr id="7" name="TextBox 6">
            <a:extLst>
              <a:ext uri="{FF2B5EF4-FFF2-40B4-BE49-F238E27FC236}">
                <a16:creationId xmlns:a16="http://schemas.microsoft.com/office/drawing/2014/main" id="{2760408A-D664-4BF2-86EB-A2D947FC6C97}"/>
              </a:ext>
            </a:extLst>
          </p:cNvPr>
          <p:cNvSpPr txBox="1"/>
          <p:nvPr/>
        </p:nvSpPr>
        <p:spPr>
          <a:xfrm>
            <a:off x="575815" y="3909581"/>
            <a:ext cx="4906079" cy="584775"/>
          </a:xfrm>
          <a:prstGeom prst="rect">
            <a:avLst/>
          </a:prstGeom>
          <a:noFill/>
        </p:spPr>
        <p:txBody>
          <a:bodyPr wrap="square" rtlCol="0">
            <a:spAutoFit/>
          </a:bodyPr>
          <a:lstStyle/>
          <a:p>
            <a:r>
              <a:rPr lang="en-US" sz="3200" dirty="0">
                <a:solidFill>
                  <a:schemeClr val="bg1"/>
                </a:solidFill>
                <a:latin typeface="Arial Narrow" panose="020B0606020202030204" pitchFamily="34" charset="0"/>
              </a:rPr>
              <a:t>for the forgiveness of sins</a:t>
            </a:r>
          </a:p>
        </p:txBody>
      </p:sp>
      <p:sp>
        <p:nvSpPr>
          <p:cNvPr id="8" name="TextBox 7">
            <a:extLst>
              <a:ext uri="{FF2B5EF4-FFF2-40B4-BE49-F238E27FC236}">
                <a16:creationId xmlns:a16="http://schemas.microsoft.com/office/drawing/2014/main" id="{0CC78C73-D383-442F-8BAE-5F12E323121B}"/>
              </a:ext>
            </a:extLst>
          </p:cNvPr>
          <p:cNvSpPr txBox="1"/>
          <p:nvPr/>
        </p:nvSpPr>
        <p:spPr>
          <a:xfrm>
            <a:off x="2986439" y="1061811"/>
            <a:ext cx="6878270" cy="646331"/>
          </a:xfrm>
          <a:prstGeom prst="rect">
            <a:avLst/>
          </a:prstGeom>
          <a:noFill/>
        </p:spPr>
        <p:txBody>
          <a:bodyPr wrap="square" rtlCol="0">
            <a:spAutoFit/>
          </a:bodyPr>
          <a:lstStyle/>
          <a:p>
            <a:r>
              <a:rPr lang="en-US" sz="3600" dirty="0">
                <a:solidFill>
                  <a:schemeClr val="bg1"/>
                </a:solidFill>
                <a:latin typeface="Arial Narrow" panose="020B0606020202030204" pitchFamily="34" charset="0"/>
              </a:rPr>
              <a:t>an outward sign of an inward faith</a:t>
            </a:r>
          </a:p>
        </p:txBody>
      </p:sp>
      <p:sp>
        <p:nvSpPr>
          <p:cNvPr id="9" name="TextBox 8">
            <a:extLst>
              <a:ext uri="{FF2B5EF4-FFF2-40B4-BE49-F238E27FC236}">
                <a16:creationId xmlns:a16="http://schemas.microsoft.com/office/drawing/2014/main" id="{1A2F4D7A-7DA2-4AD5-9FCA-98DD366557F0}"/>
              </a:ext>
            </a:extLst>
          </p:cNvPr>
          <p:cNvSpPr txBox="1"/>
          <p:nvPr/>
        </p:nvSpPr>
        <p:spPr>
          <a:xfrm>
            <a:off x="2076543" y="4650452"/>
            <a:ext cx="6878270" cy="646331"/>
          </a:xfrm>
          <a:prstGeom prst="rect">
            <a:avLst/>
          </a:prstGeom>
          <a:noFill/>
        </p:spPr>
        <p:txBody>
          <a:bodyPr wrap="square" rtlCol="0">
            <a:spAutoFit/>
          </a:bodyPr>
          <a:lstStyle/>
          <a:p>
            <a:r>
              <a:rPr lang="en-US" sz="3600" b="1" dirty="0">
                <a:solidFill>
                  <a:schemeClr val="bg1"/>
                </a:solidFill>
                <a:latin typeface="Arial Narrow" panose="020B0606020202030204" pitchFamily="34" charset="0"/>
              </a:rPr>
              <a:t>for Christians </a:t>
            </a:r>
          </a:p>
        </p:txBody>
      </p:sp>
      <p:sp>
        <p:nvSpPr>
          <p:cNvPr id="10" name="TextBox 9">
            <a:extLst>
              <a:ext uri="{FF2B5EF4-FFF2-40B4-BE49-F238E27FC236}">
                <a16:creationId xmlns:a16="http://schemas.microsoft.com/office/drawing/2014/main" id="{C4479C66-38A8-4837-9624-F8989954C03E}"/>
              </a:ext>
            </a:extLst>
          </p:cNvPr>
          <p:cNvSpPr txBox="1"/>
          <p:nvPr/>
        </p:nvSpPr>
        <p:spPr>
          <a:xfrm>
            <a:off x="5116286" y="2523655"/>
            <a:ext cx="3428944" cy="523220"/>
          </a:xfrm>
          <a:prstGeom prst="rect">
            <a:avLst/>
          </a:prstGeom>
          <a:noFill/>
        </p:spPr>
        <p:txBody>
          <a:bodyPr wrap="square" rtlCol="0">
            <a:spAutoFit/>
          </a:bodyPr>
          <a:lstStyle/>
          <a:p>
            <a:r>
              <a:rPr lang="en-US" sz="2800" b="1" dirty="0">
                <a:solidFill>
                  <a:schemeClr val="bg1"/>
                </a:solidFill>
                <a:latin typeface="Arial Narrow" panose="020B0606020202030204" pitchFamily="34" charset="0"/>
              </a:rPr>
              <a:t>to become a Christian</a:t>
            </a:r>
          </a:p>
        </p:txBody>
      </p:sp>
      <p:sp>
        <p:nvSpPr>
          <p:cNvPr id="11" name="TextBox 10">
            <a:extLst>
              <a:ext uri="{FF2B5EF4-FFF2-40B4-BE49-F238E27FC236}">
                <a16:creationId xmlns:a16="http://schemas.microsoft.com/office/drawing/2014/main" id="{974FDE47-5496-4559-8C8F-EEE3014F6E22}"/>
              </a:ext>
            </a:extLst>
          </p:cNvPr>
          <p:cNvSpPr txBox="1"/>
          <p:nvPr/>
        </p:nvSpPr>
        <p:spPr>
          <a:xfrm>
            <a:off x="4728905" y="3643044"/>
            <a:ext cx="2957625" cy="646331"/>
          </a:xfrm>
          <a:prstGeom prst="rect">
            <a:avLst/>
          </a:prstGeom>
          <a:noFill/>
        </p:spPr>
        <p:txBody>
          <a:bodyPr wrap="square" rtlCol="0">
            <a:spAutoFit/>
          </a:bodyPr>
          <a:lstStyle/>
          <a:p>
            <a:r>
              <a:rPr lang="en-US" sz="3600" b="1" dirty="0">
                <a:solidFill>
                  <a:schemeClr val="bg1"/>
                </a:solidFill>
                <a:latin typeface="Arial Narrow" panose="020B0606020202030204" pitchFamily="34" charset="0"/>
              </a:rPr>
              <a:t>Infant baptism</a:t>
            </a:r>
          </a:p>
        </p:txBody>
      </p:sp>
      <p:sp>
        <p:nvSpPr>
          <p:cNvPr id="12" name="TextBox 11">
            <a:extLst>
              <a:ext uri="{FF2B5EF4-FFF2-40B4-BE49-F238E27FC236}">
                <a16:creationId xmlns:a16="http://schemas.microsoft.com/office/drawing/2014/main" id="{AE48913B-298B-4379-AB62-ED3D289CBCC1}"/>
              </a:ext>
            </a:extLst>
          </p:cNvPr>
          <p:cNvSpPr txBox="1"/>
          <p:nvPr/>
        </p:nvSpPr>
        <p:spPr>
          <a:xfrm>
            <a:off x="376869" y="1586089"/>
            <a:ext cx="4906079" cy="461665"/>
          </a:xfrm>
          <a:prstGeom prst="rect">
            <a:avLst/>
          </a:prstGeom>
          <a:noFill/>
        </p:spPr>
        <p:txBody>
          <a:bodyPr wrap="square" rtlCol="0">
            <a:spAutoFit/>
          </a:bodyPr>
          <a:lstStyle/>
          <a:p>
            <a:r>
              <a:rPr lang="en-US" sz="2400" dirty="0">
                <a:solidFill>
                  <a:schemeClr val="bg1"/>
                </a:solidFill>
                <a:latin typeface="Arial Narrow" panose="020B0606020202030204" pitchFamily="34" charset="0"/>
              </a:rPr>
              <a:t>important but not necessary</a:t>
            </a:r>
          </a:p>
        </p:txBody>
      </p:sp>
      <p:sp>
        <p:nvSpPr>
          <p:cNvPr id="13" name="TextBox 12">
            <a:extLst>
              <a:ext uri="{FF2B5EF4-FFF2-40B4-BE49-F238E27FC236}">
                <a16:creationId xmlns:a16="http://schemas.microsoft.com/office/drawing/2014/main" id="{87199B1C-52CA-4124-9093-AE55874B0551}"/>
              </a:ext>
            </a:extLst>
          </p:cNvPr>
          <p:cNvSpPr txBox="1"/>
          <p:nvPr/>
        </p:nvSpPr>
        <p:spPr>
          <a:xfrm>
            <a:off x="783771" y="2602621"/>
            <a:ext cx="4906079" cy="523220"/>
          </a:xfrm>
          <a:prstGeom prst="rect">
            <a:avLst/>
          </a:prstGeom>
          <a:noFill/>
        </p:spPr>
        <p:txBody>
          <a:bodyPr wrap="square" rtlCol="0">
            <a:spAutoFit/>
          </a:bodyPr>
          <a:lstStyle/>
          <a:p>
            <a:r>
              <a:rPr lang="en-US" sz="2800" b="1" dirty="0">
                <a:solidFill>
                  <a:schemeClr val="bg1"/>
                </a:solidFill>
                <a:latin typeface="Arial Narrow" panose="020B0606020202030204" pitchFamily="34" charset="0"/>
              </a:rPr>
              <a:t>a work</a:t>
            </a:r>
          </a:p>
        </p:txBody>
      </p:sp>
      <p:sp>
        <p:nvSpPr>
          <p:cNvPr id="14" name="TextBox 13">
            <a:extLst>
              <a:ext uri="{FF2B5EF4-FFF2-40B4-BE49-F238E27FC236}">
                <a16:creationId xmlns:a16="http://schemas.microsoft.com/office/drawing/2014/main" id="{5E274E6B-00CC-4782-ABB0-436AD8CD34D9}"/>
              </a:ext>
            </a:extLst>
          </p:cNvPr>
          <p:cNvSpPr txBox="1"/>
          <p:nvPr/>
        </p:nvSpPr>
        <p:spPr>
          <a:xfrm>
            <a:off x="3972534" y="1864238"/>
            <a:ext cx="4906079" cy="523220"/>
          </a:xfrm>
          <a:prstGeom prst="rect">
            <a:avLst/>
          </a:prstGeom>
          <a:noFill/>
        </p:spPr>
        <p:txBody>
          <a:bodyPr wrap="square" rtlCol="0">
            <a:spAutoFit/>
          </a:bodyPr>
          <a:lstStyle/>
          <a:p>
            <a:r>
              <a:rPr lang="en-US" sz="2800" dirty="0">
                <a:solidFill>
                  <a:schemeClr val="bg1"/>
                </a:solidFill>
                <a:latin typeface="Arial Narrow" panose="020B0606020202030204" pitchFamily="34" charset="0"/>
              </a:rPr>
              <a:t>not a work</a:t>
            </a:r>
          </a:p>
        </p:txBody>
      </p:sp>
      <p:sp>
        <p:nvSpPr>
          <p:cNvPr id="15" name="TextBox 14">
            <a:extLst>
              <a:ext uri="{FF2B5EF4-FFF2-40B4-BE49-F238E27FC236}">
                <a16:creationId xmlns:a16="http://schemas.microsoft.com/office/drawing/2014/main" id="{41AD9E6A-F735-4288-809E-9A5C49AE1908}"/>
              </a:ext>
            </a:extLst>
          </p:cNvPr>
          <p:cNvSpPr txBox="1"/>
          <p:nvPr/>
        </p:nvSpPr>
        <p:spPr>
          <a:xfrm>
            <a:off x="5210879" y="4423879"/>
            <a:ext cx="3045747" cy="461665"/>
          </a:xfrm>
          <a:prstGeom prst="rect">
            <a:avLst/>
          </a:prstGeom>
          <a:noFill/>
        </p:spPr>
        <p:txBody>
          <a:bodyPr wrap="square" rtlCol="0">
            <a:spAutoFit/>
          </a:bodyPr>
          <a:lstStyle/>
          <a:p>
            <a:r>
              <a:rPr lang="en-US" sz="2400" dirty="0">
                <a:solidFill>
                  <a:schemeClr val="bg1"/>
                </a:solidFill>
                <a:latin typeface="Arial Narrow" panose="020B0606020202030204" pitchFamily="34" charset="0"/>
              </a:rPr>
              <a:t>to be done immediately</a:t>
            </a:r>
          </a:p>
        </p:txBody>
      </p:sp>
      <p:sp>
        <p:nvSpPr>
          <p:cNvPr id="17" name="TextBox 16">
            <a:extLst>
              <a:ext uri="{FF2B5EF4-FFF2-40B4-BE49-F238E27FC236}">
                <a16:creationId xmlns:a16="http://schemas.microsoft.com/office/drawing/2014/main" id="{2227CE1F-62DB-49A4-8C46-F05C5C768F7C}"/>
              </a:ext>
            </a:extLst>
          </p:cNvPr>
          <p:cNvSpPr txBox="1"/>
          <p:nvPr/>
        </p:nvSpPr>
        <p:spPr>
          <a:xfrm>
            <a:off x="5106095" y="368256"/>
            <a:ext cx="3848718" cy="523220"/>
          </a:xfrm>
          <a:prstGeom prst="rect">
            <a:avLst/>
          </a:prstGeom>
          <a:noFill/>
        </p:spPr>
        <p:txBody>
          <a:bodyPr wrap="square" rtlCol="0">
            <a:spAutoFit/>
          </a:bodyPr>
          <a:lstStyle/>
          <a:p>
            <a:r>
              <a:rPr lang="en-US" sz="2800" dirty="0">
                <a:solidFill>
                  <a:schemeClr val="bg1"/>
                </a:solidFill>
                <a:latin typeface="Arial Narrow" panose="020B0606020202030204" pitchFamily="34" charset="0"/>
              </a:rPr>
              <a:t>something to be scheduled</a:t>
            </a:r>
          </a:p>
        </p:txBody>
      </p:sp>
    </p:spTree>
    <p:extLst>
      <p:ext uri="{BB962C8B-B14F-4D97-AF65-F5344CB8AC3E}">
        <p14:creationId xmlns:p14="http://schemas.microsoft.com/office/powerpoint/2010/main" val="92624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2" grpId="0"/>
      <p:bldP spid="13" grpId="0"/>
      <p:bldP spid="14" grpId="0"/>
      <p:bldP spid="15"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A5B8DC-E77F-4BEA-979E-A0CE8962FE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8185892B-55EB-4167-9582-630B5067F300}"/>
              </a:ext>
            </a:extLst>
          </p:cNvPr>
          <p:cNvSpPr txBox="1"/>
          <p:nvPr/>
        </p:nvSpPr>
        <p:spPr>
          <a:xfrm>
            <a:off x="679998" y="1272853"/>
            <a:ext cx="7784004" cy="4154984"/>
          </a:xfrm>
          <a:prstGeom prst="rect">
            <a:avLst/>
          </a:prstGeom>
          <a:noFill/>
        </p:spPr>
        <p:txBody>
          <a:bodyPr wrap="square">
            <a:spAutoFit/>
          </a:bodyPr>
          <a:lstStyle/>
          <a:p>
            <a:r>
              <a:rPr lang="en-US" sz="3200" b="1" dirty="0">
                <a:solidFill>
                  <a:schemeClr val="bg1"/>
                </a:solidFill>
                <a:latin typeface="Arial Narrow" panose="020B0606020202030204" pitchFamily="34" charset="0"/>
              </a:rPr>
              <a:t>Acts 18:25-26</a:t>
            </a:r>
          </a:p>
          <a:p>
            <a:endParaRPr lang="en-US" sz="800" b="1" dirty="0">
              <a:solidFill>
                <a:schemeClr val="bg1"/>
              </a:solidFill>
              <a:latin typeface="Arial Narrow" panose="020B0606020202030204" pitchFamily="34" charset="0"/>
            </a:endParaRPr>
          </a:p>
          <a:p>
            <a:r>
              <a:rPr lang="en-US" sz="3200" baseline="30000" dirty="0">
                <a:solidFill>
                  <a:schemeClr val="bg1"/>
                </a:solidFill>
                <a:latin typeface="Arial Narrow" panose="020B0606020202030204" pitchFamily="34" charset="0"/>
              </a:rPr>
              <a:t>25</a:t>
            </a:r>
            <a:r>
              <a:rPr lang="en-US" sz="3200" dirty="0">
                <a:solidFill>
                  <a:schemeClr val="bg1"/>
                </a:solidFill>
                <a:latin typeface="Arial Narrow" panose="020B0606020202030204" pitchFamily="34" charset="0"/>
              </a:rPr>
              <a:t> He had been instructed in the way of the Lord. And being fervent in spirit, he spoke and taught accurately the things concerning Jesus, though he knew only the baptism of John. </a:t>
            </a:r>
            <a:r>
              <a:rPr lang="en-US" sz="3200" baseline="30000" dirty="0">
                <a:solidFill>
                  <a:schemeClr val="bg1"/>
                </a:solidFill>
                <a:latin typeface="Arial Narrow" panose="020B0606020202030204" pitchFamily="34" charset="0"/>
              </a:rPr>
              <a:t>26</a:t>
            </a:r>
            <a:r>
              <a:rPr lang="en-US" sz="3200" dirty="0">
                <a:solidFill>
                  <a:schemeClr val="bg1"/>
                </a:solidFill>
                <a:latin typeface="Arial Narrow" panose="020B0606020202030204" pitchFamily="34" charset="0"/>
              </a:rPr>
              <a:t> He began to speak boldly in the synagogue, but when Priscilla and Aquila heard him, they took him aside and explained to him the way of God more accurately. </a:t>
            </a:r>
          </a:p>
        </p:txBody>
      </p:sp>
      <p:sp>
        <p:nvSpPr>
          <p:cNvPr id="5" name="TextBox 4">
            <a:extLst>
              <a:ext uri="{FF2B5EF4-FFF2-40B4-BE49-F238E27FC236}">
                <a16:creationId xmlns:a16="http://schemas.microsoft.com/office/drawing/2014/main" id="{A8833C67-67FE-43C9-98A4-B309C752D4D8}"/>
              </a:ext>
            </a:extLst>
          </p:cNvPr>
          <p:cNvSpPr txBox="1"/>
          <p:nvPr/>
        </p:nvSpPr>
        <p:spPr>
          <a:xfrm>
            <a:off x="2348463" y="313261"/>
            <a:ext cx="6115539" cy="646331"/>
          </a:xfrm>
          <a:prstGeom prst="rect">
            <a:avLst/>
          </a:prstGeom>
          <a:noFill/>
        </p:spPr>
        <p:txBody>
          <a:bodyPr wrap="square">
            <a:spAutoFit/>
          </a:bodyPr>
          <a:lstStyle/>
          <a:p>
            <a:pPr lvl="1" algn="r"/>
            <a:r>
              <a:rPr lang="en-US" sz="3600" b="1" dirty="0">
                <a:solidFill>
                  <a:schemeClr val="bg1"/>
                </a:solidFill>
                <a:latin typeface="Arial Narrow" panose="020B0606020202030204" pitchFamily="34" charset="0"/>
              </a:rPr>
              <a:t>The Right Baptism Matters!</a:t>
            </a:r>
          </a:p>
        </p:txBody>
      </p:sp>
    </p:spTree>
    <p:extLst>
      <p:ext uri="{BB962C8B-B14F-4D97-AF65-F5344CB8AC3E}">
        <p14:creationId xmlns:p14="http://schemas.microsoft.com/office/powerpoint/2010/main" val="156345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A5B8DC-E77F-4BEA-979E-A0CE8962FE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8185892B-55EB-4167-9582-630B5067F300}"/>
              </a:ext>
            </a:extLst>
          </p:cNvPr>
          <p:cNvSpPr txBox="1"/>
          <p:nvPr/>
        </p:nvSpPr>
        <p:spPr>
          <a:xfrm>
            <a:off x="679998" y="1026802"/>
            <a:ext cx="7784004" cy="5139869"/>
          </a:xfrm>
          <a:prstGeom prst="rect">
            <a:avLst/>
          </a:prstGeom>
          <a:noFill/>
        </p:spPr>
        <p:txBody>
          <a:bodyPr wrap="square">
            <a:spAutoFit/>
          </a:bodyPr>
          <a:lstStyle/>
          <a:p>
            <a:r>
              <a:rPr lang="en-US" sz="3200" b="1" dirty="0">
                <a:solidFill>
                  <a:schemeClr val="bg1"/>
                </a:solidFill>
                <a:latin typeface="Arial Narrow" panose="020B0606020202030204" pitchFamily="34" charset="0"/>
              </a:rPr>
              <a:t>Acts 19:2-5</a:t>
            </a:r>
          </a:p>
          <a:p>
            <a:endParaRPr lang="en-US" sz="800" b="1" dirty="0">
              <a:solidFill>
                <a:schemeClr val="bg1"/>
              </a:solidFill>
              <a:latin typeface="Arial Narrow" panose="020B0606020202030204" pitchFamily="34" charset="0"/>
            </a:endParaRPr>
          </a:p>
          <a:p>
            <a:r>
              <a:rPr lang="en-US" sz="3200" baseline="30000" dirty="0">
                <a:solidFill>
                  <a:schemeClr val="bg1"/>
                </a:solidFill>
                <a:latin typeface="Arial Narrow" panose="020B0606020202030204" pitchFamily="34" charset="0"/>
              </a:rPr>
              <a:t>2</a:t>
            </a:r>
            <a:r>
              <a:rPr lang="en-US" sz="3200" dirty="0">
                <a:solidFill>
                  <a:schemeClr val="bg1"/>
                </a:solidFill>
                <a:latin typeface="Arial Narrow" panose="020B0606020202030204" pitchFamily="34" charset="0"/>
              </a:rPr>
              <a:t> And he said to them, “Did you receive the Holy Spirit when you believed?” And they said, “No, we have not even heard that there is a Holy Spirit.” </a:t>
            </a:r>
            <a:r>
              <a:rPr lang="en-US" sz="3200" baseline="30000" dirty="0">
                <a:solidFill>
                  <a:schemeClr val="bg1"/>
                </a:solidFill>
                <a:latin typeface="Arial Narrow" panose="020B0606020202030204" pitchFamily="34" charset="0"/>
              </a:rPr>
              <a:t>3</a:t>
            </a:r>
            <a:r>
              <a:rPr lang="en-US" sz="3200" dirty="0">
                <a:solidFill>
                  <a:schemeClr val="bg1"/>
                </a:solidFill>
                <a:latin typeface="Arial Narrow" panose="020B0606020202030204" pitchFamily="34" charset="0"/>
              </a:rPr>
              <a:t> And he said, “Into what then were you baptized?” They said, “Into John's baptism.” </a:t>
            </a:r>
            <a:r>
              <a:rPr lang="en-US" sz="3200" baseline="30000" dirty="0">
                <a:solidFill>
                  <a:schemeClr val="bg1"/>
                </a:solidFill>
                <a:latin typeface="Arial Narrow" panose="020B0606020202030204" pitchFamily="34" charset="0"/>
              </a:rPr>
              <a:t>4</a:t>
            </a:r>
            <a:r>
              <a:rPr lang="en-US" sz="3200" dirty="0">
                <a:solidFill>
                  <a:schemeClr val="bg1"/>
                </a:solidFill>
                <a:latin typeface="Arial Narrow" panose="020B0606020202030204" pitchFamily="34" charset="0"/>
              </a:rPr>
              <a:t> And Paul said, “John baptized with the baptism of repentance, telling the people to believe in the one who was to come after him, that is, Jesus.” </a:t>
            </a:r>
            <a:r>
              <a:rPr lang="en-US" sz="3200" baseline="30000" dirty="0">
                <a:solidFill>
                  <a:schemeClr val="bg1"/>
                </a:solidFill>
                <a:latin typeface="Arial Narrow" panose="020B0606020202030204" pitchFamily="34" charset="0"/>
              </a:rPr>
              <a:t>5</a:t>
            </a:r>
            <a:r>
              <a:rPr lang="en-US" sz="3200" dirty="0">
                <a:solidFill>
                  <a:schemeClr val="bg1"/>
                </a:solidFill>
                <a:latin typeface="Arial Narrow" panose="020B0606020202030204" pitchFamily="34" charset="0"/>
              </a:rPr>
              <a:t> On hearing this, they were baptized in the name of the Lord Jesus.</a:t>
            </a:r>
          </a:p>
        </p:txBody>
      </p:sp>
      <p:sp>
        <p:nvSpPr>
          <p:cNvPr id="5" name="TextBox 4">
            <a:extLst>
              <a:ext uri="{FF2B5EF4-FFF2-40B4-BE49-F238E27FC236}">
                <a16:creationId xmlns:a16="http://schemas.microsoft.com/office/drawing/2014/main" id="{35A1744D-8461-475B-8A94-3B8F58273A43}"/>
              </a:ext>
            </a:extLst>
          </p:cNvPr>
          <p:cNvSpPr txBox="1"/>
          <p:nvPr/>
        </p:nvSpPr>
        <p:spPr>
          <a:xfrm>
            <a:off x="2348463" y="313261"/>
            <a:ext cx="6115539" cy="646331"/>
          </a:xfrm>
          <a:prstGeom prst="rect">
            <a:avLst/>
          </a:prstGeom>
          <a:noFill/>
        </p:spPr>
        <p:txBody>
          <a:bodyPr wrap="square">
            <a:spAutoFit/>
          </a:bodyPr>
          <a:lstStyle/>
          <a:p>
            <a:pPr lvl="1" algn="r"/>
            <a:r>
              <a:rPr lang="en-US" sz="3600" b="1" dirty="0">
                <a:solidFill>
                  <a:schemeClr val="bg1"/>
                </a:solidFill>
                <a:latin typeface="Arial Narrow" panose="020B0606020202030204" pitchFamily="34" charset="0"/>
              </a:rPr>
              <a:t>The Right Baptism Matters!</a:t>
            </a:r>
          </a:p>
        </p:txBody>
      </p:sp>
    </p:spTree>
    <p:extLst>
      <p:ext uri="{BB962C8B-B14F-4D97-AF65-F5344CB8AC3E}">
        <p14:creationId xmlns:p14="http://schemas.microsoft.com/office/powerpoint/2010/main" val="6464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709F6C-0A3C-4DA7-AF71-93858B7975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E30529A6-F860-4DDB-8615-9499F2E3ED63}"/>
              </a:ext>
            </a:extLst>
          </p:cNvPr>
          <p:cNvSpPr txBox="1"/>
          <p:nvPr/>
        </p:nvSpPr>
        <p:spPr>
          <a:xfrm>
            <a:off x="371330" y="292422"/>
            <a:ext cx="8401340" cy="5940088"/>
          </a:xfrm>
          <a:prstGeom prst="rect">
            <a:avLst/>
          </a:prstGeom>
          <a:noFill/>
        </p:spPr>
        <p:txBody>
          <a:bodyPr wrap="square" rtlCol="0">
            <a:spAutoFit/>
          </a:bodyPr>
          <a:lstStyle/>
          <a:p>
            <a:r>
              <a:rPr lang="en-US" sz="3600" b="1" dirty="0">
                <a:solidFill>
                  <a:schemeClr val="bg1"/>
                </a:solidFill>
                <a:latin typeface="Arial Narrow" panose="020B0606020202030204" pitchFamily="34" charset="0"/>
              </a:rPr>
              <a:t>Identifying Marks of The One Baptism</a:t>
            </a:r>
          </a:p>
          <a:p>
            <a:endParaRPr lang="en-US" sz="800" b="1" dirty="0">
              <a:solidFill>
                <a:schemeClr val="bg1"/>
              </a:solidFill>
              <a:latin typeface="Arial Narrow" panose="020B0606020202030204" pitchFamily="34" charset="0"/>
            </a:endParaRPr>
          </a:p>
          <a:p>
            <a:pPr marL="285750" indent="-285750">
              <a:buFont typeface="Arial" panose="020B0604020202020204" pitchFamily="34" charset="0"/>
              <a:buChar char="•"/>
            </a:pPr>
            <a:r>
              <a:rPr lang="en-US" sz="3200" b="1" dirty="0">
                <a:solidFill>
                  <a:schemeClr val="bg1"/>
                </a:solidFill>
                <a:latin typeface="Arial Narrow" panose="020B0606020202030204" pitchFamily="34" charset="0"/>
              </a:rPr>
              <a:t>A Command</a:t>
            </a:r>
          </a:p>
          <a:p>
            <a:pPr marL="914400" lvl="1" indent="-457200">
              <a:buFontTx/>
              <a:buChar char="-"/>
            </a:pPr>
            <a:r>
              <a:rPr lang="en-US" sz="3200" dirty="0">
                <a:solidFill>
                  <a:schemeClr val="bg1"/>
                </a:solidFill>
                <a:latin typeface="Arial Narrow" panose="020B0606020202030204" pitchFamily="34" charset="0"/>
              </a:rPr>
              <a:t>Mk. 16:16; Matt. 28:18-20; Jn. 3:5; Acts 2:38</a:t>
            </a:r>
          </a:p>
          <a:p>
            <a:pPr marL="914400" lvl="1" indent="-457200">
              <a:buFontTx/>
              <a:buChar char="-"/>
            </a:pPr>
            <a:endParaRPr lang="en-US" sz="800" dirty="0">
              <a:solidFill>
                <a:schemeClr val="bg1"/>
              </a:solidFill>
              <a:latin typeface="Arial Narrow" panose="020B0606020202030204" pitchFamily="34" charset="0"/>
            </a:endParaRPr>
          </a:p>
          <a:p>
            <a:pPr marL="285750" indent="-285750">
              <a:buFont typeface="Arial" panose="020B0604020202020204" pitchFamily="34" charset="0"/>
              <a:buChar char="•"/>
            </a:pPr>
            <a:r>
              <a:rPr lang="en-US" sz="3200" b="1" dirty="0">
                <a:solidFill>
                  <a:schemeClr val="bg1"/>
                </a:solidFill>
                <a:latin typeface="Arial Narrow" panose="020B0606020202030204" pitchFamily="34" charset="0"/>
              </a:rPr>
              <a:t>Immersion </a:t>
            </a:r>
          </a:p>
          <a:p>
            <a:pPr marL="914400" lvl="1" indent="-457200">
              <a:buFontTx/>
              <a:buChar char="-"/>
            </a:pPr>
            <a:r>
              <a:rPr lang="en-US" sz="3200" dirty="0">
                <a:solidFill>
                  <a:schemeClr val="bg1"/>
                </a:solidFill>
                <a:latin typeface="Arial Narrow" panose="020B0606020202030204" pitchFamily="34" charset="0"/>
              </a:rPr>
              <a:t>Baptize lit. means </a:t>
            </a:r>
            <a:r>
              <a:rPr lang="en-US" sz="3200" i="1" dirty="0">
                <a:solidFill>
                  <a:schemeClr val="bg1"/>
                </a:solidFill>
                <a:latin typeface="Arial Narrow" panose="020B0606020202030204" pitchFamily="34" charset="0"/>
              </a:rPr>
              <a:t>immersion</a:t>
            </a:r>
          </a:p>
          <a:p>
            <a:pPr marL="914400" lvl="1" indent="-457200">
              <a:buFontTx/>
              <a:buChar char="-"/>
            </a:pPr>
            <a:r>
              <a:rPr lang="en-US" sz="3200" dirty="0">
                <a:solidFill>
                  <a:schemeClr val="bg1"/>
                </a:solidFill>
                <a:latin typeface="Arial Narrow" panose="020B0606020202030204" pitchFamily="34" charset="0"/>
              </a:rPr>
              <a:t>A picture of burial </a:t>
            </a:r>
          </a:p>
          <a:p>
            <a:pPr marL="914400" lvl="1" indent="-457200">
              <a:buFontTx/>
              <a:buChar char="-"/>
            </a:pPr>
            <a:r>
              <a:rPr lang="en-US" sz="3200" dirty="0">
                <a:solidFill>
                  <a:schemeClr val="bg1"/>
                </a:solidFill>
                <a:latin typeface="Arial Narrow" panose="020B0606020202030204" pitchFamily="34" charset="0"/>
              </a:rPr>
              <a:t>Jn. 3:23; Acts 8:38; Rom. 6:3-5; Col. 2:12</a:t>
            </a:r>
          </a:p>
          <a:p>
            <a:pPr marL="914400" lvl="1" indent="-457200">
              <a:buFontTx/>
              <a:buChar char="-"/>
            </a:pPr>
            <a:endParaRPr lang="en-US" sz="800" b="1" dirty="0">
              <a:solidFill>
                <a:schemeClr val="bg1"/>
              </a:solidFill>
              <a:latin typeface="Arial Narrow" panose="020B0606020202030204" pitchFamily="34" charset="0"/>
            </a:endParaRPr>
          </a:p>
          <a:p>
            <a:pPr marL="285750" indent="-285750">
              <a:buFont typeface="Arial" panose="020B0604020202020204" pitchFamily="34" charset="0"/>
              <a:buChar char="•"/>
            </a:pPr>
            <a:r>
              <a:rPr lang="en-US" sz="3200" b="1" dirty="0">
                <a:solidFill>
                  <a:schemeClr val="bg1"/>
                </a:solidFill>
                <a:latin typeface="Arial Narrow" panose="020B0606020202030204" pitchFamily="34" charset="0"/>
              </a:rPr>
              <a:t>For the Forgiveness of Sins </a:t>
            </a:r>
          </a:p>
          <a:p>
            <a:pPr marL="914400" lvl="1" indent="-457200">
              <a:buFontTx/>
              <a:buChar char="-"/>
            </a:pPr>
            <a:r>
              <a:rPr lang="en-US" sz="3200" dirty="0">
                <a:solidFill>
                  <a:schemeClr val="bg1"/>
                </a:solidFill>
                <a:latin typeface="Arial Narrow" panose="020B0606020202030204" pitchFamily="34" charset="0"/>
              </a:rPr>
              <a:t>Acts 2:38; 22:16</a:t>
            </a:r>
          </a:p>
          <a:p>
            <a:pPr marL="914400" lvl="1" indent="-457200">
              <a:buFontTx/>
              <a:buChar char="-"/>
            </a:pPr>
            <a:r>
              <a:rPr lang="en-US" sz="3200" dirty="0">
                <a:solidFill>
                  <a:schemeClr val="bg1"/>
                </a:solidFill>
                <a:latin typeface="Arial Narrow" panose="020B0606020202030204" pitchFamily="34" charset="0"/>
              </a:rPr>
              <a:t>Power is not in the water, but in the blood!</a:t>
            </a:r>
          </a:p>
          <a:p>
            <a:pPr marL="914400" lvl="1" indent="-457200">
              <a:buFontTx/>
              <a:buChar char="-"/>
            </a:pPr>
            <a:endParaRPr lang="en-US" sz="32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00078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10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1000"/>
                                        <p:tgtEl>
                                          <p:spTgt spid="3">
                                            <p:txEl>
                                              <p:pRg st="5" end="5"/>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1000"/>
                                        <p:tgtEl>
                                          <p:spTgt spid="3">
                                            <p:txEl>
                                              <p:pRg st="7" end="7"/>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10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1000"/>
                                        <p:tgtEl>
                                          <p:spTgt spid="3">
                                            <p:txEl>
                                              <p:pRg st="10" end="1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1000"/>
                                        <p:tgtEl>
                                          <p:spTgt spid="3">
                                            <p:txEl>
                                              <p:pRg st="11" end="11"/>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12" end="12"/>
                                            </p:txEl>
                                          </p:spTgt>
                                        </p:tgtEl>
                                        <p:attrNameLst>
                                          <p:attrName>style.visibility</p:attrName>
                                        </p:attrNameLst>
                                      </p:cBhvr>
                                      <p:to>
                                        <p:strVal val="visible"/>
                                      </p:to>
                                    </p:set>
                                    <p:animEffect transition="in" filter="fade">
                                      <p:cBhvr>
                                        <p:cTn id="38" dur="1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709F6C-0A3C-4DA7-AF71-93858B7975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E30529A6-F860-4DDB-8615-9499F2E3ED63}"/>
              </a:ext>
            </a:extLst>
          </p:cNvPr>
          <p:cNvSpPr txBox="1"/>
          <p:nvPr/>
        </p:nvSpPr>
        <p:spPr>
          <a:xfrm>
            <a:off x="371330" y="292422"/>
            <a:ext cx="8401340" cy="5447645"/>
          </a:xfrm>
          <a:prstGeom prst="rect">
            <a:avLst/>
          </a:prstGeom>
          <a:noFill/>
        </p:spPr>
        <p:txBody>
          <a:bodyPr wrap="square" rtlCol="0">
            <a:spAutoFit/>
          </a:bodyPr>
          <a:lstStyle/>
          <a:p>
            <a:r>
              <a:rPr lang="en-US" sz="3600" b="1" dirty="0">
                <a:solidFill>
                  <a:schemeClr val="bg1"/>
                </a:solidFill>
                <a:latin typeface="Arial Narrow" panose="020B0606020202030204" pitchFamily="34" charset="0"/>
              </a:rPr>
              <a:t>Identifying Marks of The One Baptism</a:t>
            </a:r>
          </a:p>
          <a:p>
            <a:endParaRPr lang="en-US" sz="800" b="1" dirty="0">
              <a:solidFill>
                <a:schemeClr val="bg1"/>
              </a:solidFill>
              <a:latin typeface="Arial Narrow" panose="020B0606020202030204" pitchFamily="34" charset="0"/>
            </a:endParaRPr>
          </a:p>
          <a:p>
            <a:pPr marL="285750" indent="-285750">
              <a:buFont typeface="Arial" panose="020B0604020202020204" pitchFamily="34" charset="0"/>
              <a:buChar char="•"/>
            </a:pPr>
            <a:r>
              <a:rPr lang="en-US" sz="3200" b="1" dirty="0">
                <a:solidFill>
                  <a:schemeClr val="bg1"/>
                </a:solidFill>
                <a:latin typeface="Arial Narrow" panose="020B0606020202030204" pitchFamily="34" charset="0"/>
              </a:rPr>
              <a:t>Unites Us with Christ </a:t>
            </a:r>
          </a:p>
          <a:p>
            <a:pPr marL="914400" lvl="1" indent="-457200">
              <a:buFontTx/>
              <a:buChar char="-"/>
            </a:pPr>
            <a:r>
              <a:rPr lang="en-US" sz="3200" dirty="0">
                <a:solidFill>
                  <a:schemeClr val="bg1"/>
                </a:solidFill>
                <a:latin typeface="Arial Narrow" panose="020B0606020202030204" pitchFamily="34" charset="0"/>
              </a:rPr>
              <a:t>Rom. 6:3; Gal. 3:27</a:t>
            </a:r>
          </a:p>
          <a:p>
            <a:pPr marL="914400" lvl="1" indent="-457200">
              <a:buFontTx/>
              <a:buChar char="-"/>
            </a:pPr>
            <a:r>
              <a:rPr lang="en-US" sz="3200" dirty="0">
                <a:solidFill>
                  <a:schemeClr val="bg1"/>
                </a:solidFill>
                <a:latin typeface="Arial Narrow" panose="020B0606020202030204" pitchFamily="34" charset="0"/>
              </a:rPr>
              <a:t>We contact Christ’s blood when we are buried with Him in His death</a:t>
            </a:r>
          </a:p>
          <a:p>
            <a:pPr marL="914400" lvl="1" indent="-457200">
              <a:buFontTx/>
              <a:buChar char="-"/>
            </a:pPr>
            <a:endParaRPr lang="en-US" sz="800" dirty="0">
              <a:solidFill>
                <a:schemeClr val="bg1"/>
              </a:solidFill>
              <a:latin typeface="Arial Narrow" panose="020B0606020202030204" pitchFamily="34" charset="0"/>
            </a:endParaRPr>
          </a:p>
          <a:p>
            <a:pPr marL="285750" indent="-285750">
              <a:buFont typeface="Arial" panose="020B0604020202020204" pitchFamily="34" charset="0"/>
              <a:buChar char="•"/>
            </a:pPr>
            <a:r>
              <a:rPr lang="en-US" sz="3200" b="1" dirty="0">
                <a:solidFill>
                  <a:schemeClr val="bg1"/>
                </a:solidFill>
                <a:latin typeface="Arial Narrow" panose="020B0606020202030204" pitchFamily="34" charset="0"/>
              </a:rPr>
              <a:t>Necessary for Salvation </a:t>
            </a:r>
          </a:p>
          <a:p>
            <a:pPr marL="914400" lvl="1" indent="-457200">
              <a:buFontTx/>
              <a:buChar char="-"/>
            </a:pPr>
            <a:r>
              <a:rPr lang="en-US" sz="3200" dirty="0">
                <a:solidFill>
                  <a:schemeClr val="bg1"/>
                </a:solidFill>
                <a:latin typeface="Arial Narrow" panose="020B0606020202030204" pitchFamily="34" charset="0"/>
              </a:rPr>
              <a:t>Acts 2:38; Mk. 16:16; 1 Pet. 3:21</a:t>
            </a:r>
          </a:p>
          <a:p>
            <a:pPr marL="914400" lvl="1" indent="-457200">
              <a:buFontTx/>
              <a:buChar char="-"/>
            </a:pPr>
            <a:endParaRPr lang="en-US" sz="800" b="1" dirty="0">
              <a:solidFill>
                <a:schemeClr val="bg1"/>
              </a:solidFill>
              <a:latin typeface="Arial Narrow" panose="020B0606020202030204" pitchFamily="34" charset="0"/>
            </a:endParaRPr>
          </a:p>
          <a:p>
            <a:pPr marL="285750" indent="-285750">
              <a:buFont typeface="Arial" panose="020B0604020202020204" pitchFamily="34" charset="0"/>
              <a:buChar char="•"/>
            </a:pPr>
            <a:r>
              <a:rPr lang="en-US" sz="3200" b="1" dirty="0">
                <a:solidFill>
                  <a:schemeClr val="bg1"/>
                </a:solidFill>
                <a:latin typeface="Arial Narrow" panose="020B0606020202030204" pitchFamily="34" charset="0"/>
              </a:rPr>
              <a:t>Not to be delayed</a:t>
            </a:r>
          </a:p>
          <a:p>
            <a:pPr marL="914400" lvl="1" indent="-457200">
              <a:buFontTx/>
              <a:buChar char="-"/>
            </a:pPr>
            <a:r>
              <a:rPr lang="en-US" sz="3200" dirty="0">
                <a:solidFill>
                  <a:schemeClr val="bg1"/>
                </a:solidFill>
                <a:latin typeface="Arial Narrow" panose="020B0606020202030204" pitchFamily="34" charset="0"/>
              </a:rPr>
              <a:t>Acts 2:41; 8:36-38; 22:16</a:t>
            </a:r>
          </a:p>
          <a:p>
            <a:pPr marL="914400" lvl="1" indent="-457200">
              <a:buFontTx/>
              <a:buChar char="-"/>
            </a:pPr>
            <a:endParaRPr lang="en-US" sz="32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411293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1000"/>
                                        <p:tgtEl>
                                          <p:spTgt spid="3">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10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1000"/>
                                        <p:tgtEl>
                                          <p:spTgt spid="3">
                                            <p:txEl>
                                              <p:pRg st="6" end="6"/>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1000"/>
                                        <p:tgtEl>
                                          <p:spTgt spid="3">
                                            <p:txEl>
                                              <p:pRg st="9" end="9"/>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fade">
                                      <p:cBhvr>
                                        <p:cTn id="29"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011248A-0B1A-44D6-889D-519CE5EE3B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1216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2775</TotalTime>
  <Words>411</Words>
  <Application>Microsoft Office PowerPoint</Application>
  <PresentationFormat>On-screen Show (4:3)</PresentationFormat>
  <Paragraphs>49</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Narrow</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Landon Rutter</dc:creator>
  <cp:lastModifiedBy>East End</cp:lastModifiedBy>
  <cp:revision>11</cp:revision>
  <dcterms:created xsi:type="dcterms:W3CDTF">2021-01-22T16:10:37Z</dcterms:created>
  <dcterms:modified xsi:type="dcterms:W3CDTF">2021-01-24T16:35:59Z</dcterms:modified>
</cp:coreProperties>
</file>