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5" d="100"/>
          <a:sy n="95" d="100"/>
        </p:scale>
        <p:origin x="4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6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0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0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1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2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6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32E0-9F08-4783-9F79-EB249201B5D2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58D8-3D96-45AE-9C30-FE3CE544DC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D5C941-39D2-4400-8C3C-CE00B409B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9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5D49EC-F90F-420A-93E1-A2EC03AF2DA7}"/>
              </a:ext>
            </a:extLst>
          </p:cNvPr>
          <p:cNvSpPr/>
          <p:nvPr/>
        </p:nvSpPr>
        <p:spPr>
          <a:xfrm>
            <a:off x="510579" y="463537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 Spirit in the bond of peace. </a:t>
            </a:r>
          </a:p>
        </p:txBody>
      </p:sp>
    </p:spTree>
    <p:extLst>
      <p:ext uri="{BB962C8B-B14F-4D97-AF65-F5344CB8AC3E}">
        <p14:creationId xmlns:p14="http://schemas.microsoft.com/office/powerpoint/2010/main" val="4711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567195-D3A9-4E14-AC05-83EE9D0BEDBA}"/>
              </a:ext>
            </a:extLst>
          </p:cNvPr>
          <p:cNvSpPr/>
          <p:nvPr/>
        </p:nvSpPr>
        <p:spPr>
          <a:xfrm>
            <a:off x="510579" y="463537"/>
            <a:ext cx="82388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4:4-6</a:t>
            </a:r>
          </a:p>
          <a:p>
            <a:endParaRPr lang="en-US" sz="8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one body and one Spirit—just as you were called to the one hope that belongs to your call— </a:t>
            </a:r>
          </a:p>
          <a:p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Lord, one faith, one baptism, </a:t>
            </a:r>
            <a:r>
              <a:rPr lang="en-US" sz="3200" baseline="300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God and Father 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19309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E0739E-AF01-4CDC-A218-3DC00FFFBD04}"/>
              </a:ext>
            </a:extLst>
          </p:cNvPr>
          <p:cNvSpPr/>
          <p:nvPr/>
        </p:nvSpPr>
        <p:spPr>
          <a:xfrm>
            <a:off x="452558" y="2026575"/>
            <a:ext cx="82388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Attitudes (vv. 2-3) and beliefs (vv. 4-6) </a:t>
            </a:r>
          </a:p>
          <a:p>
            <a:pPr algn="ctr"/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hand-in-hand. </a:t>
            </a:r>
          </a:p>
          <a:p>
            <a:pPr algn="ctr"/>
            <a:endParaRPr lang="en-US" sz="3200" b="1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attitudes do NOT cause us </a:t>
            </a:r>
          </a:p>
          <a:p>
            <a:pPr algn="ctr"/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compromise proper beliefs.</a:t>
            </a:r>
          </a:p>
          <a:p>
            <a:pPr algn="ct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BA9AA8-F03B-48F9-98A6-CA5590ED4981}"/>
              </a:ext>
            </a:extLst>
          </p:cNvPr>
          <p:cNvSpPr/>
          <p:nvPr/>
        </p:nvSpPr>
        <p:spPr>
          <a:xfrm>
            <a:off x="510579" y="463537"/>
            <a:ext cx="823888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SEVEN ONES OF OUR UNITY</a:t>
            </a:r>
          </a:p>
          <a:p>
            <a:endParaRPr lang="en-US" sz="8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Body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12:12-13; Rom. 12:3-5; Eph. 5:23</a:t>
            </a:r>
          </a:p>
          <a:p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Spirit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5:18 (Col. 3:16); Rom. 8:14; Jn. 14:16 </a:t>
            </a:r>
          </a:p>
          <a:p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Hope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15:52; 1 Thess. 4:13-18</a:t>
            </a:r>
          </a:p>
          <a:p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Lord</a:t>
            </a:r>
            <a:endParaRPr lang="en-US" sz="3200" b="1" i="1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4:12; Gal. 1:9; Rom. 10:12</a:t>
            </a: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888009-B797-42FF-915B-CAA5AACAAF5F}"/>
              </a:ext>
            </a:extLst>
          </p:cNvPr>
          <p:cNvSpPr/>
          <p:nvPr/>
        </p:nvSpPr>
        <p:spPr>
          <a:xfrm>
            <a:off x="510579" y="463537"/>
            <a:ext cx="823888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SEVEN ONES OF OUR UNITY</a:t>
            </a:r>
          </a:p>
          <a:p>
            <a:endParaRPr lang="en-US" sz="8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Faith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3; Gal. 1:6-12; Phil. 1:25-27  </a:t>
            </a:r>
          </a:p>
          <a:p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Baptism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2:38; 22:16; Rom. 6:4; Gal. 3:27; Mk. 16:16  </a:t>
            </a:r>
          </a:p>
          <a:p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God and Father of All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Deut. 4:35, 39; 6:4-5; </a:t>
            </a:r>
          </a:p>
          <a:p>
            <a:r>
              <a:rPr lang="en-US" sz="3200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Sam. 2:2; Is. 43:10</a:t>
            </a:r>
            <a:endParaRPr lang="en-US" sz="1600" dirty="0">
              <a:solidFill>
                <a:srgbClr val="F8F2FA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CC1A5-9999-48D8-B9A1-FFD94122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E0739E-AF01-4CDC-A218-3DC00FFFBD04}"/>
              </a:ext>
            </a:extLst>
          </p:cNvPr>
          <p:cNvSpPr/>
          <p:nvPr/>
        </p:nvSpPr>
        <p:spPr>
          <a:xfrm>
            <a:off x="828989" y="2274838"/>
            <a:ext cx="74860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8F2F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world of disunity, we need to and encourage each other and grow together in these seven essential truths. </a:t>
            </a:r>
          </a:p>
          <a:p>
            <a:pPr algn="ctr"/>
            <a:endParaRPr lang="en-US" sz="3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D5C941-39D2-4400-8C3C-CE00B409B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284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2020-12-27T12:44:43Z</dcterms:created>
  <dcterms:modified xsi:type="dcterms:W3CDTF">2020-12-27T15:16:31Z</dcterms:modified>
</cp:coreProperties>
</file>