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/>
          <a:p>
            <a:pPr algn="r"/>
            <a:fld id="{E91698BE-0AF1-4D87-9337-FB4BAB2B807E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2103120" y="226080"/>
            <a:ext cx="7472520" cy="4388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4800" spc="-1" strike="noStrike">
                <a:latin typeface="Arial"/>
              </a:rPr>
              <a:t>How We Became</a:t>
            </a:r>
            <a:endParaRPr b="1" lang="en-US" sz="4800" spc="-1" strike="noStrike">
              <a:latin typeface="Arial"/>
            </a:endParaRPr>
          </a:p>
          <a:p>
            <a:pPr algn="ctr"/>
            <a:r>
              <a:rPr b="1" lang="en-US" sz="4800" spc="-1" strike="noStrike">
                <a:latin typeface="Arial"/>
              </a:rPr>
              <a:t>The Temple of God</a:t>
            </a:r>
            <a:endParaRPr b="1" lang="en-US" sz="4800" spc="-1" strike="noStrike">
              <a:latin typeface="Arial"/>
            </a:endParaRPr>
          </a:p>
        </p:txBody>
      </p:sp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-1828800" y="-274320"/>
            <a:ext cx="8046720" cy="6035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-3256920" y="-548640"/>
            <a:ext cx="8560440" cy="6420240"/>
          </a:xfrm>
          <a:prstGeom prst="rect">
            <a:avLst/>
          </a:prstGeom>
          <a:ln>
            <a:noFill/>
          </a:ln>
        </p:spPr>
      </p:pic>
      <p:sp>
        <p:nvSpPr>
          <p:cNvPr id="44" name="TextShape 1"/>
          <p:cNvSpPr txBox="1"/>
          <p:nvPr/>
        </p:nvSpPr>
        <p:spPr>
          <a:xfrm>
            <a:off x="1737360" y="59400"/>
            <a:ext cx="792972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God’s Presence in Israel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1737360" y="1005840"/>
            <a:ext cx="7933680" cy="3931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The Foundation:</a:t>
            </a:r>
            <a:endParaRPr b="0" lang="en-US" sz="26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latin typeface="Arial"/>
              </a:rPr>
              <a:t>Isaiah 63:9-14</a:t>
            </a:r>
            <a:endParaRPr b="0" lang="en-US" sz="24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latin typeface="Arial"/>
              </a:rPr>
              <a:t>Nehemiah 9:19-21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God’s covenant relationship:</a:t>
            </a:r>
            <a:endParaRPr b="0" lang="en-US" sz="26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latin typeface="Arial"/>
              </a:rPr>
              <a:t>Exodus 19:4-6 / 1 Peter 2:4-5</a:t>
            </a:r>
            <a:endParaRPr b="0" lang="en-US" sz="24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latin typeface="Arial"/>
              </a:rPr>
              <a:t>Exodus 40:36-38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The Tabernacle / Temple: Exodus 40:33-35; Leviticus 9:23-24; 1 Kings 8:10-11; 2 Chronicles 7:1 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-3256920" y="-548640"/>
            <a:ext cx="8560440" cy="6420240"/>
          </a:xfrm>
          <a:prstGeom prst="rect">
            <a:avLst/>
          </a:prstGeom>
          <a:ln>
            <a:noFill/>
          </a:ln>
        </p:spPr>
      </p:pic>
      <p:sp>
        <p:nvSpPr>
          <p:cNvPr id="47" name="TextShape 1"/>
          <p:cNvSpPr txBox="1"/>
          <p:nvPr/>
        </p:nvSpPr>
        <p:spPr>
          <a:xfrm>
            <a:off x="1645920" y="59400"/>
            <a:ext cx="792972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God’s Presence Lost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1645920" y="1005840"/>
            <a:ext cx="7933680" cy="3931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The Reason: Ezekiel 8:6</a:t>
            </a:r>
            <a:endParaRPr b="0" lang="en-US" sz="26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God’s presence is withdrawn...</a:t>
            </a:r>
            <a:endParaRPr b="0" lang="en-US" sz="26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latin typeface="Arial"/>
              </a:rPr>
              <a:t>Ezekiel 10:4</a:t>
            </a:r>
            <a:endParaRPr b="0" lang="en-US" sz="24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latin typeface="Arial"/>
              </a:rPr>
              <a:t>Ezekiel 10:18-19</a:t>
            </a:r>
            <a:endParaRPr b="0" lang="en-US" sz="24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latin typeface="Arial"/>
              </a:rPr>
              <a:t>Ezekiel 11:22-23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-3256920" y="-548640"/>
            <a:ext cx="8560440" cy="6420240"/>
          </a:xfrm>
          <a:prstGeom prst="rect">
            <a:avLst/>
          </a:prstGeom>
          <a:ln>
            <a:noFill/>
          </a:ln>
        </p:spPr>
      </p:pic>
      <p:sp>
        <p:nvSpPr>
          <p:cNvPr id="50" name="TextShape 1"/>
          <p:cNvSpPr txBox="1"/>
          <p:nvPr/>
        </p:nvSpPr>
        <p:spPr>
          <a:xfrm>
            <a:off x="1645920" y="58320"/>
            <a:ext cx="792972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3200" spc="-1" strike="noStrike">
                <a:latin typeface="Arial"/>
              </a:rPr>
              <a:t>The Promise of God’s </a:t>
            </a:r>
            <a:br/>
            <a:r>
              <a:rPr b="0" lang="en-US" sz="3200" spc="-1" strike="noStrike">
                <a:latin typeface="Arial"/>
              </a:rPr>
              <a:t>Presence Restored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1645920" y="1188720"/>
            <a:ext cx="7933680" cy="3749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The Promise:</a:t>
            </a:r>
            <a:endParaRPr b="0" lang="en-US" sz="26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latin typeface="Arial"/>
              </a:rPr>
              <a:t>Isaiah 44:1-3</a:t>
            </a:r>
            <a:endParaRPr b="0" lang="en-US" sz="26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latin typeface="Arial"/>
              </a:rPr>
              <a:t>Ezekiel 39:29</a:t>
            </a:r>
            <a:endParaRPr b="0" lang="en-US" sz="26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latin typeface="Arial"/>
              </a:rPr>
              <a:t>Zechariah 12:10</a:t>
            </a:r>
            <a:endParaRPr b="0" lang="en-US" sz="26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This was not fulfilled in the second temple.</a:t>
            </a:r>
            <a:endParaRPr b="0" lang="en-US" sz="26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latin typeface="Arial"/>
              </a:rPr>
              <a:t>Ezra 6:15-16</a:t>
            </a:r>
            <a:endParaRPr b="0" lang="en-US" sz="26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latin typeface="Arial"/>
              </a:rPr>
              <a:t>Haggai 1:13; Malachi 3:1</a:t>
            </a:r>
            <a:endParaRPr b="0" lang="en-US" sz="26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-3256920" y="-548640"/>
            <a:ext cx="8560440" cy="6420240"/>
          </a:xfrm>
          <a:prstGeom prst="rect">
            <a:avLst/>
          </a:prstGeom>
          <a:ln>
            <a:noFill/>
          </a:ln>
        </p:spPr>
      </p:pic>
      <p:sp>
        <p:nvSpPr>
          <p:cNvPr id="53" name="TextShape 1"/>
          <p:cNvSpPr txBox="1"/>
          <p:nvPr/>
        </p:nvSpPr>
        <p:spPr>
          <a:xfrm>
            <a:off x="1645920" y="58320"/>
            <a:ext cx="792972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000" spc="-1" strike="noStrike">
                <a:latin typeface="Arial"/>
              </a:rPr>
              <a:t>The Fulfillment of the Promise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54" name="TextShape 2"/>
          <p:cNvSpPr txBox="1"/>
          <p:nvPr/>
        </p:nvSpPr>
        <p:spPr>
          <a:xfrm>
            <a:off x="1645920" y="1188720"/>
            <a:ext cx="7933680" cy="3749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The Promise: Joel 2:28ff</a:t>
            </a:r>
            <a:endParaRPr b="0" lang="en-US" sz="24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The Fulfillment:</a:t>
            </a:r>
            <a:endParaRPr b="0" lang="en-US" sz="24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latin typeface="Arial"/>
                <a:ea typeface="Noto Sans CJK SC"/>
              </a:rPr>
              <a:t>“</a:t>
            </a:r>
            <a:r>
              <a:rPr b="0" lang="en-US" sz="2200" spc="-1" strike="noStrike">
                <a:latin typeface="Arial"/>
                <a:ea typeface="Noto Sans CJK SC"/>
              </a:rPr>
              <a:t>...there came from heaven a noise like a violent rushing wind, and it filled the whole house...” (Acts 2:2)</a:t>
            </a:r>
            <a:endParaRPr b="0" lang="en-US" sz="2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latin typeface="Arial"/>
                <a:ea typeface="Noto Sans CJK SC"/>
              </a:rPr>
              <a:t>“</a:t>
            </a:r>
            <a:r>
              <a:rPr b="0" lang="en-US" sz="2200" spc="-1" strike="noStrike">
                <a:latin typeface="Arial"/>
                <a:ea typeface="Noto Sans CJK SC"/>
              </a:rPr>
              <a:t>...tongues as of fire distributing themselves, and they rested on each one of them.” (Acts 2:3)</a:t>
            </a:r>
            <a:endParaRPr b="0" lang="en-US" sz="2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latin typeface="Arial"/>
                <a:ea typeface="Noto Sans CJK SC"/>
              </a:rPr>
              <a:t>They were all filled with the Holy Spirit...” (Acts 2:4)</a:t>
            </a:r>
            <a:endParaRPr b="0" lang="en-US" sz="22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2020-12-19T22:10:50Z</dcterms:created>
  <dc:creator/>
  <dc:description/>
  <dc:language>en-US</dc:language>
  <cp:lastModifiedBy/>
  <dcterms:modified xsi:type="dcterms:W3CDTF">2020-12-19T23:09:18Z</dcterms:modified>
  <cp:revision>3</cp:revision>
  <dc:subject/>
  <dc:title/>
</cp:coreProperties>
</file>