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70" r:id="rId11"/>
    <p:sldId id="264" r:id="rId12"/>
    <p:sldId id="265" r:id="rId13"/>
    <p:sldId id="266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8F2"/>
    <a:srgbClr val="E3C597"/>
    <a:srgbClr val="ECD2B0"/>
    <a:srgbClr val="EDD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7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531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020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414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100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87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97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629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91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322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5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31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0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8645-09DE-4F30-8123-4368C98D6BD3}" type="datetimeFigureOut">
              <a:rPr lang="en-US" smtClean="0"/>
              <a:t>11/7/2020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47BE0-9296-408F-A51E-22E5FBB629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713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0554DA4-6B1F-49CB-8589-D72CC8FE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291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506354" y="2459504"/>
            <a:ext cx="8131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6F8F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Old Testament scriptures were sufficient to teach the early disciples what they needed to know about Christ.</a:t>
            </a:r>
            <a:endParaRPr lang="en-US" sz="40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55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24:28-29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28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 they drew near to the village to which they were going. He acted as if he were going farther,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29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they urged him strongly, saying, “Stay with us, for it is toward evening and the day is now far spent.” So he went in to stay with them.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1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24:30-32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he was at table with them, he took the bread and blessed and broke it and gave it to them.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their eyes were opened, and they recognized him. And he vanished from their sight.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32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said to each other, “Did not our hearts burn within us while he talked to us on the road, while he opened to us the Scriptures?”.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65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24:33-35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33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they rose that same hour and returned to Jerusalem. And they found the eleven and those who were with them gathered together,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saying, “The Lord has risen indeed, and has appeared to Simon!”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35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they told what had happened on the road, and how he was known to them in the breaking of the bread.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554DA4-6B1F-49CB-8589-D72CC8FE87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24:13-14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b="1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very day two of them were going to a village named Emmaus, about seven miles from Jerusalem, 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b="1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were talking with each other about all these things that had happened.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24:13-16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en-US" sz="3200" b="1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very day two of them were going to a village named Emmaus, about seven miles from Jerusalem, 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en-US" sz="3200" b="1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they were talking with each other about all these things that had happened.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0C9401-3863-448F-8660-5084BA87862F}"/>
              </a:ext>
            </a:extLst>
          </p:cNvPr>
          <p:cNvSpPr/>
          <p:nvPr/>
        </p:nvSpPr>
        <p:spPr>
          <a:xfrm>
            <a:off x="473446" y="3143219"/>
            <a:ext cx="81312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r>
              <a:rPr lang="en-US" sz="3200" b="1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they were talking and discussing together, Jesus himself drew near and went with them. 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r>
              <a:rPr lang="en-US" sz="3200" b="1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their eyes were kept from recognizing him. </a:t>
            </a:r>
            <a:endParaRPr lang="en-US" sz="3200" dirty="0">
              <a:solidFill>
                <a:srgbClr val="F6F8F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3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24:17-18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 to them, “What is this conversation that you are holding with each other as you walk?” And they stood still, looking sad.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18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Then one of them, named Cleopas, answered him, “Are you the only visitor to Jerusalem who does not know the things that have happened there in these days?”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41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24:19-21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 to them, “What things?” And they said to him, “Concerning Jesus of Nazareth, a man who was a prophet mighty in deed and word before God and all the people,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how our chief priests and rulers delivered him up to be condemned to death, and crucified him.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21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we had hoped that he was the one to redeem Israel. Yes, and besides all this, it is now the third day since these things happened. 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5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24:22-24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Moreover, some women of our company amazed us. They were at the tomb early in the morning,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23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they did not find his body, they came back saying that they had even seen a vision of angels, who said that he was alive.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Some of those who were with us went to the tomb and found it just as the women had said, but him they did not see.” 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76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24:25-26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 to them, “O foolish ones, and slow of heart to believe all that the prophets have spoken!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it not necessary that the Christ should suffer these things and enter into his glory?” 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0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506354" y="2459504"/>
            <a:ext cx="81312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6F8F2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We cannot allow our preconceptions to interfere with our reading and application of scripture. </a:t>
            </a:r>
            <a:endParaRPr lang="en-US" sz="40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99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ABECEA-BF06-4472-B44A-E74BDE555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5A6077-DBB3-44E4-95C5-A29B63474DFF}"/>
              </a:ext>
            </a:extLst>
          </p:cNvPr>
          <p:cNvSpPr txBox="1"/>
          <p:nvPr/>
        </p:nvSpPr>
        <p:spPr>
          <a:xfrm>
            <a:off x="473446" y="584845"/>
            <a:ext cx="81312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Luke 24:25-27</a:t>
            </a:r>
          </a:p>
          <a:p>
            <a:endParaRPr lang="en-US" sz="800" b="1" dirty="0">
              <a:solidFill>
                <a:srgbClr val="F6F8F2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 said to them, “O foolish ones, and slow of heart to believe all that the prophets have spoken!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26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 it not necessary that the Christ should suffer these things and enter into his glory?” </a:t>
            </a:r>
            <a:endParaRPr lang="en-US" sz="3200" dirty="0">
              <a:solidFill>
                <a:srgbClr val="F6F8F2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0BF0EC-3170-42D5-A868-279992323815}"/>
              </a:ext>
            </a:extLst>
          </p:cNvPr>
          <p:cNvSpPr/>
          <p:nvPr/>
        </p:nvSpPr>
        <p:spPr>
          <a:xfrm>
            <a:off x="473446" y="2659800"/>
            <a:ext cx="81312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               </a:t>
            </a:r>
            <a:r>
              <a:rPr lang="en-US" sz="3200" baseline="300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</a:t>
            </a:r>
            <a:r>
              <a:rPr lang="en-US" sz="3200" dirty="0">
                <a:solidFill>
                  <a:srgbClr val="F6F8F2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 beginning with Moses and all the Prophets, he interpreted to them in all the Scriptures the things concerning himself.</a:t>
            </a:r>
            <a:endParaRPr lang="en-US" sz="3200" dirty="0">
              <a:solidFill>
                <a:srgbClr val="F6F8F2"/>
              </a:solidFill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27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1555</TotalTime>
  <Words>706</Words>
  <Application>Microsoft Office PowerPoint</Application>
  <PresentationFormat>On-screen Show (4:3)</PresentationFormat>
  <Paragraphs>34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8</cp:revision>
  <dcterms:created xsi:type="dcterms:W3CDTF">2017-10-10T14:26:04Z</dcterms:created>
  <dcterms:modified xsi:type="dcterms:W3CDTF">2020-11-08T22:45:32Z</dcterms:modified>
</cp:coreProperties>
</file>