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3" y="10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2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6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7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2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92F64-A706-4991-A465-FBEE9C895CF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DDD52-5CF5-4B3F-A968-84EE0E15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497938-8387-431C-BB3B-B865C83B5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5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Our Need to Pray (1 Tim. 2:1-2)</a:t>
            </a:r>
          </a:p>
          <a:p>
            <a:pPr marL="514350" indent="-514350">
              <a:buAutoNum type="arabi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Regardless of who’s in office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For God’s will to be done; for our nation to grow closer to Him.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That we can live out our Christian lives.</a:t>
            </a:r>
          </a:p>
          <a:p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Our Responsibility to Obey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(Rom. 13:1-7; 1 Pet. 2:7;             Mk. 12:14-17; Acts 5:29)</a:t>
            </a:r>
          </a:p>
          <a:p>
            <a:pPr marL="514350" indent="-514350">
              <a:buAutoNum type="arabi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Christians should be known as law abiders!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Apostles and Jesus emphasized the need for obedience.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Obedience to government cannot come before obedience to God!</a:t>
            </a:r>
          </a:p>
        </p:txBody>
      </p:sp>
    </p:spTree>
    <p:extLst>
      <p:ext uri="{BB962C8B-B14F-4D97-AF65-F5344CB8AC3E}">
        <p14:creationId xmlns:p14="http://schemas.microsoft.com/office/powerpoint/2010/main" val="36052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Our Need to be Content     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(Phil. 4:4, 11)</a:t>
            </a:r>
          </a:p>
          <a:p>
            <a:pPr marL="514350" indent="-514350">
              <a:buAutoNum type="arabi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Easy to get caught up in political negativity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Contentment doesn’t mean agreeing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Contentment is recognizing where our true joy originates. </a:t>
            </a:r>
          </a:p>
        </p:txBody>
      </p:sp>
    </p:spTree>
    <p:extLst>
      <p:ext uri="{BB962C8B-B14F-4D97-AF65-F5344CB8AC3E}">
        <p14:creationId xmlns:p14="http://schemas.microsoft.com/office/powerpoint/2010/main" val="27671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4.  Our Mission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(Matt. 28:18-20)</a:t>
            </a:r>
          </a:p>
          <a:p>
            <a:pPr marL="514350" indent="-514350">
              <a:buAutoNum type="arabi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st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century Christians lived out this mission despite the difficulty.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If we aren’t evangelizing during this time of “peace,” will we when things get harder?  </a:t>
            </a:r>
          </a:p>
        </p:txBody>
      </p:sp>
    </p:spTree>
    <p:extLst>
      <p:ext uri="{BB962C8B-B14F-4D97-AF65-F5344CB8AC3E}">
        <p14:creationId xmlns:p14="http://schemas.microsoft.com/office/powerpoint/2010/main" val="26745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5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Our Heavenly Citizenship  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(Phil. 3:20)</a:t>
            </a:r>
          </a:p>
          <a:p>
            <a:pPr marL="514350" indent="-514350">
              <a:buAutoNum type="arabicPeriod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Privileges of our heavenly citizenship far exceed any earthly citizenship.</a:t>
            </a:r>
          </a:p>
        </p:txBody>
      </p:sp>
    </p:spTree>
    <p:extLst>
      <p:ext uri="{BB962C8B-B14F-4D97-AF65-F5344CB8AC3E}">
        <p14:creationId xmlns:p14="http://schemas.microsoft.com/office/powerpoint/2010/main" val="27540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CBB3CA-5D3B-490D-8A0E-59214B4F7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C98412-0B56-4D6C-8A63-2EA717A1C7B3}"/>
              </a:ext>
            </a:extLst>
          </p:cNvPr>
          <p:cNvSpPr txBox="1"/>
          <p:nvPr/>
        </p:nvSpPr>
        <p:spPr>
          <a:xfrm>
            <a:off x="156307" y="203200"/>
            <a:ext cx="60178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6 Things The Election         Won’t Change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6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Jesus is the King of Kings 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(Rev. 1:5; 19:11-16)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Politicians and policies come and go, but Christ and His authority remain.</a:t>
            </a:r>
          </a:p>
          <a:p>
            <a:pPr lvl="1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5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0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497938-8387-431C-BB3B-B865C83B5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5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241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2020-10-27T14:43:53Z</dcterms:created>
  <dcterms:modified xsi:type="dcterms:W3CDTF">2020-11-01T15:15:19Z</dcterms:modified>
</cp:coreProperties>
</file>