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1" r:id="rId4"/>
    <p:sldId id="265" r:id="rId5"/>
    <p:sldId id="266" r:id="rId6"/>
    <p:sldId id="267" r:id="rId7"/>
    <p:sldId id="268" r:id="rId8"/>
    <p:sldId id="269" r:id="rId9"/>
    <p:sldId id="271" r:id="rId10"/>
    <p:sldId id="25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56148" y="4416263"/>
            <a:ext cx="3845472" cy="30105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75447" y="1804273"/>
            <a:ext cx="5059562" cy="257033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56148" y="4416263"/>
            <a:ext cx="3845472" cy="30105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55455" y="274639"/>
            <a:ext cx="2549939" cy="1300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Blessed </a:t>
            </a:r>
            <a:r>
              <a:rPr lang="en-US" sz="2400" i="1" dirty="0"/>
              <a:t>be</a:t>
            </a:r>
            <a:r>
              <a:rPr lang="en-US" sz="2400" dirty="0"/>
              <a:t> the God and Father of our Lord Jesus Christ, who according to His abundant mercy has begotten us again to a living hope through the resurrection of Jesus Christ from the dead, </a:t>
            </a:r>
            <a:r>
              <a:rPr lang="en-US" sz="2400" baseline="30000" dirty="0"/>
              <a:t>4 </a:t>
            </a:r>
            <a:r>
              <a:rPr lang="en-US" sz="2400" dirty="0"/>
              <a:t>to an inheritance incorruptible and undefiled and that does not fade away, reserved in heaven for you, </a:t>
            </a:r>
            <a:r>
              <a:rPr lang="en-US" sz="2400" baseline="30000" dirty="0"/>
              <a:t>5 </a:t>
            </a:r>
            <a:r>
              <a:rPr lang="en-US" sz="2400" dirty="0"/>
              <a:t>who are kept by the power of God through faith for salvation ready to be revealed in the last time.</a:t>
            </a:r>
          </a:p>
          <a:p>
            <a:r>
              <a:rPr lang="en-US" sz="2400" baseline="30000" dirty="0"/>
              <a:t>6 </a:t>
            </a:r>
            <a:r>
              <a:rPr lang="en-US" sz="2400" dirty="0"/>
              <a:t>In this you greatly rejoice, though now for a little while, if need be, you have been grieved by various trials, </a:t>
            </a:r>
            <a:r>
              <a:rPr lang="en-US" sz="2400" baseline="30000" dirty="0"/>
              <a:t>7 </a:t>
            </a:r>
            <a:r>
              <a:rPr lang="en-US" sz="2400" dirty="0"/>
              <a:t>that the genuineness of your faith, </a:t>
            </a:r>
            <a:r>
              <a:rPr lang="en-US" sz="2400" i="1" dirty="0"/>
              <a:t>being</a:t>
            </a:r>
            <a:r>
              <a:rPr lang="en-US" sz="2400" dirty="0"/>
              <a:t> much more precious than gold that perishes, though it is tested by fire, may be found to praise, honor, and glory at the revelation of Jesus Christ, </a:t>
            </a:r>
            <a:r>
              <a:rPr lang="en-US" sz="2400" baseline="30000" dirty="0"/>
              <a:t>8 </a:t>
            </a:r>
            <a:r>
              <a:rPr lang="en-US" sz="2400" dirty="0"/>
              <a:t>whom having not seen you love. Though now you do not see </a:t>
            </a:r>
            <a:r>
              <a:rPr lang="en-US" sz="2400" i="1" dirty="0"/>
              <a:t>Him,</a:t>
            </a:r>
            <a:r>
              <a:rPr lang="en-US" sz="2400" dirty="0"/>
              <a:t> yet believing, you rejoice with joy inexpressible and full of glory, </a:t>
            </a:r>
            <a:r>
              <a:rPr lang="en-US" sz="2400" baseline="30000" dirty="0"/>
              <a:t>9 </a:t>
            </a:r>
            <a:r>
              <a:rPr lang="en-US" sz="2400" dirty="0"/>
              <a:t>receiving the end of your faith—the salvation of </a:t>
            </a:r>
            <a:r>
              <a:rPr lang="en-US" sz="2400" i="1" dirty="0"/>
              <a:t>your</a:t>
            </a:r>
            <a:r>
              <a:rPr lang="en-US" sz="2400" dirty="0"/>
              <a:t> souls.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Pet 1:3-9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Heaven: Our S.M.A.R.T Goal</a:t>
            </a:r>
          </a:p>
        </p:txBody>
      </p:sp>
    </p:spTree>
    <p:extLst>
      <p:ext uri="{BB962C8B-B14F-4D97-AF65-F5344CB8AC3E}">
        <p14:creationId xmlns:p14="http://schemas.microsoft.com/office/powerpoint/2010/main" val="217723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Heaven: Our S.M.A.R.T Goal</a:t>
            </a:r>
          </a:p>
        </p:txBody>
      </p:sp>
    </p:spTree>
    <p:extLst>
      <p:ext uri="{BB962C8B-B14F-4D97-AF65-F5344CB8AC3E}">
        <p14:creationId xmlns:p14="http://schemas.microsoft.com/office/powerpoint/2010/main" val="220429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S – specific</a:t>
            </a:r>
          </a:p>
          <a:p>
            <a:pPr algn="l"/>
            <a:r>
              <a:rPr lang="en-US" dirty="0"/>
              <a:t>M – measurable</a:t>
            </a:r>
          </a:p>
          <a:p>
            <a:pPr algn="l"/>
            <a:r>
              <a:rPr lang="en-US" dirty="0"/>
              <a:t>A – achievable</a:t>
            </a:r>
          </a:p>
          <a:p>
            <a:pPr algn="l"/>
            <a:r>
              <a:rPr lang="en-US" dirty="0"/>
              <a:t>R – relevant</a:t>
            </a:r>
          </a:p>
          <a:p>
            <a:pPr algn="l"/>
            <a:r>
              <a:rPr lang="en-US" dirty="0"/>
              <a:t>T – time bound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Heaven: </a:t>
            </a:r>
            <a:br>
              <a:rPr lang="en-US" sz="2000" dirty="0"/>
            </a:br>
            <a:r>
              <a:rPr lang="en-US" sz="2000" dirty="0"/>
              <a:t>Our S.M.A.R.T Goal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Specific:</a:t>
            </a:r>
          </a:p>
          <a:p>
            <a:pPr algn="l"/>
            <a:r>
              <a:rPr lang="en-US" dirty="0"/>
              <a:t> - a place prepared for us by Jesus (Jn 14:2-3)</a:t>
            </a:r>
          </a:p>
          <a:p>
            <a:pPr algn="l"/>
            <a:r>
              <a:rPr lang="en-US" dirty="0"/>
              <a:t>- “an inheritance incorruptible and undefiled and that does not fade away, reserved in heaven for you” (I Pet 1:4)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A holy city (Rev 22:1-5)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Glorious (Rom 8:18)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Heaven: </a:t>
            </a:r>
            <a:br>
              <a:rPr lang="en-US" sz="2000" dirty="0"/>
            </a:br>
            <a:r>
              <a:rPr lang="en-US" sz="2000" dirty="0"/>
              <a:t>Our S.M.A.R.T Goal (Specific)</a:t>
            </a:r>
          </a:p>
        </p:txBody>
      </p:sp>
    </p:spTree>
    <p:extLst>
      <p:ext uri="{BB962C8B-B14F-4D97-AF65-F5344CB8AC3E}">
        <p14:creationId xmlns:p14="http://schemas.microsoft.com/office/powerpoint/2010/main" val="288723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Measurable: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Only two possibilities:</a:t>
            </a:r>
          </a:p>
          <a:p>
            <a:pPr marL="1371600" lvl="1">
              <a:buFontTx/>
              <a:buChar char="-"/>
            </a:pPr>
            <a:r>
              <a:rPr lang="en-US" dirty="0"/>
              <a:t>“Come you blessed of my Father, inherit the kingdom prepared for you from the foundation of the world.” (Matt 25:34)</a:t>
            </a:r>
          </a:p>
          <a:p>
            <a:pPr marL="1371600" lvl="1">
              <a:buFontTx/>
              <a:buChar char="-"/>
            </a:pPr>
            <a:r>
              <a:rPr lang="en-US" dirty="0"/>
              <a:t>“Depart from Me, you cursed, into the everlasting fire prepared for the devil and his angels.” (Matt 25:41)</a:t>
            </a:r>
          </a:p>
          <a:p>
            <a:pPr marL="1371600" lvl="1">
              <a:buFontTx/>
              <a:buChar char="-"/>
            </a:pPr>
            <a:r>
              <a:rPr lang="en-US" dirty="0"/>
              <a:t>“And these will go away into everlasting punishment, but the righteous into eternal life.”(Matt 25:46)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Heaven: </a:t>
            </a:r>
            <a:br>
              <a:rPr lang="en-US" sz="2000" dirty="0"/>
            </a:br>
            <a:r>
              <a:rPr lang="en-US" sz="2000" dirty="0"/>
              <a:t>Our S.M.A.R.T Goal (Measurable)</a:t>
            </a:r>
          </a:p>
        </p:txBody>
      </p:sp>
    </p:spTree>
    <p:extLst>
      <p:ext uri="{BB962C8B-B14F-4D97-AF65-F5344CB8AC3E}">
        <p14:creationId xmlns:p14="http://schemas.microsoft.com/office/powerpoint/2010/main" val="393075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Achievable: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God wants all to achieve heaven. (II Pet 3:9; John 3:15-17)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Nothing can separate us from God’s love (Rom 8:31-39)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Except our own choices. (Rev 2:10; Rev 2:4-5; Gal 1:6-8; II Tim 4:2-4)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Heaven: </a:t>
            </a:r>
            <a:br>
              <a:rPr lang="en-US" sz="2000" dirty="0"/>
            </a:br>
            <a:r>
              <a:rPr lang="en-US" sz="2000" dirty="0"/>
              <a:t>Our S.M.A.R.T Goal (Achievable)</a:t>
            </a:r>
          </a:p>
        </p:txBody>
      </p:sp>
    </p:spTree>
    <p:extLst>
      <p:ext uri="{BB962C8B-B14F-4D97-AF65-F5344CB8AC3E}">
        <p14:creationId xmlns:p14="http://schemas.microsoft.com/office/powerpoint/2010/main" val="216772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Relevant: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What could possibly be more relevant?  </a:t>
            </a:r>
          </a:p>
          <a:p>
            <a:pPr marL="1371600" lvl="1">
              <a:buFontTx/>
              <a:buChar char="-"/>
            </a:pPr>
            <a:r>
              <a:rPr lang="en-US" dirty="0"/>
              <a:t>Wealth?</a:t>
            </a:r>
          </a:p>
          <a:p>
            <a:pPr marL="1371600" lvl="1">
              <a:buFontTx/>
              <a:buChar char="-"/>
            </a:pPr>
            <a:r>
              <a:rPr lang="en-US" dirty="0"/>
              <a:t>Pleasure?</a:t>
            </a:r>
          </a:p>
          <a:p>
            <a:pPr marL="1371600" lvl="1">
              <a:buFontTx/>
              <a:buChar char="-"/>
            </a:pPr>
            <a:r>
              <a:rPr lang="en-US" dirty="0"/>
              <a:t>Health?</a:t>
            </a:r>
          </a:p>
          <a:p>
            <a:pPr marL="1371600" lvl="1">
              <a:buFontTx/>
              <a:buChar char="-"/>
            </a:pPr>
            <a:r>
              <a:rPr lang="en-US" dirty="0"/>
              <a:t>What would one give in exchange for his soul? (Matt 16:26)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Heaven: </a:t>
            </a:r>
            <a:br>
              <a:rPr lang="en-US" sz="2000" dirty="0"/>
            </a:br>
            <a:r>
              <a:rPr lang="en-US" sz="2000" dirty="0"/>
              <a:t>Our S.M.A.R.T Goal (Relevant)</a:t>
            </a:r>
          </a:p>
        </p:txBody>
      </p:sp>
    </p:spTree>
    <p:extLst>
      <p:ext uri="{BB962C8B-B14F-4D97-AF65-F5344CB8AC3E}">
        <p14:creationId xmlns:p14="http://schemas.microsoft.com/office/powerpoint/2010/main" val="92027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Time Bound: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We shall all stand before the judgment seat of Christ (Rom 14:10; II Cor 5:10)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dirty="0"/>
              <a:t>Either after our death (Heb 9:27)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dirty="0"/>
              <a:t>Or after Christ returns (Matt 25:31-33)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Importance of Preparation (Matt 24:42-44)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Heaven: </a:t>
            </a:r>
            <a:br>
              <a:rPr lang="en-US" sz="2000" dirty="0"/>
            </a:br>
            <a:r>
              <a:rPr lang="en-US" sz="2000" dirty="0"/>
              <a:t>Our S.M.A.R.T Goal (Time Bound)</a:t>
            </a:r>
          </a:p>
        </p:txBody>
      </p:sp>
    </p:spTree>
    <p:extLst>
      <p:ext uri="{BB962C8B-B14F-4D97-AF65-F5344CB8AC3E}">
        <p14:creationId xmlns:p14="http://schemas.microsoft.com/office/powerpoint/2010/main" val="325167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Heaven is a worthy goal: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Abraham sought it. (Heb 11:8-10)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Our spiritual ancestors sought it.  (Heb 11:13-16)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We now seek it and it is worth whatever price it costs to obtain it.  (I Pet 1:3-9)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Heaven: </a:t>
            </a:r>
            <a:br>
              <a:rPr lang="en-US" sz="2000" dirty="0"/>
            </a:br>
            <a:r>
              <a:rPr lang="en-US" sz="2000" dirty="0"/>
              <a:t>Our S.M.A.R.T Goal </a:t>
            </a:r>
          </a:p>
        </p:txBody>
      </p:sp>
    </p:spTree>
    <p:extLst>
      <p:ext uri="{BB962C8B-B14F-4D97-AF65-F5344CB8AC3E}">
        <p14:creationId xmlns:p14="http://schemas.microsoft.com/office/powerpoint/2010/main" val="9553483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1142</TotalTime>
  <Words>639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Georgia</vt:lpstr>
      <vt:lpstr>Wingdings</vt:lpstr>
      <vt:lpstr>Default</vt:lpstr>
      <vt:lpstr>PowerPoint Presentation</vt:lpstr>
      <vt:lpstr>Heaven: Our S.M.A.R.T Goal</vt:lpstr>
      <vt:lpstr>Heaven:  Our S.M.A.R.T Goal</vt:lpstr>
      <vt:lpstr>Heaven:  Our S.M.A.R.T Goal (Specific)</vt:lpstr>
      <vt:lpstr>Heaven:  Our S.M.A.R.T Goal (Measurable)</vt:lpstr>
      <vt:lpstr>Heaven:  Our S.M.A.R.T Goal (Achievable)</vt:lpstr>
      <vt:lpstr>Heaven:  Our S.M.A.R.T Goal (Relevant)</vt:lpstr>
      <vt:lpstr>Heaven:  Our S.M.A.R.T Goal (Time Bound)</vt:lpstr>
      <vt:lpstr>Heaven:  Our S.M.A.R.T Goal </vt:lpstr>
      <vt:lpstr>PowerPoint Presentation</vt:lpstr>
      <vt:lpstr>Heaven: Our S.M.A.R.T Goal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East End</cp:lastModifiedBy>
  <cp:revision>36</cp:revision>
  <dcterms:created xsi:type="dcterms:W3CDTF">2014-03-26T14:03:34Z</dcterms:created>
  <dcterms:modified xsi:type="dcterms:W3CDTF">2020-10-25T21:56:21Z</dcterms:modified>
</cp:coreProperties>
</file>