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5"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150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Litmer" userId="13ebbef6a10c85c5" providerId="LiveId" clId="{12701DFD-E579-41CE-997B-2EC54EDBD6FD}"/>
    <pc:docChg chg="undo custSel addSld delSld modSld sldOrd modMainMaster">
      <pc:chgData name="Adam Litmer" userId="13ebbef6a10c85c5" providerId="LiveId" clId="{12701DFD-E579-41CE-997B-2EC54EDBD6FD}" dt="2020-08-27T15:14:03.495" v="6327" actId="20577"/>
      <pc:docMkLst>
        <pc:docMk/>
      </pc:docMkLst>
      <pc:sldChg chg="modTransition">
        <pc:chgData name="Adam Litmer" userId="13ebbef6a10c85c5" providerId="LiveId" clId="{12701DFD-E579-41CE-997B-2EC54EDBD6FD}" dt="2020-08-27T14:25:46.438" v="1213"/>
        <pc:sldMkLst>
          <pc:docMk/>
          <pc:sldMk cId="2097265083" sldId="256"/>
        </pc:sldMkLst>
      </pc:sldChg>
      <pc:sldChg chg="modTransition">
        <pc:chgData name="Adam Litmer" userId="13ebbef6a10c85c5" providerId="LiveId" clId="{12701DFD-E579-41CE-997B-2EC54EDBD6FD}" dt="2020-08-27T14:25:46.438" v="1213"/>
        <pc:sldMkLst>
          <pc:docMk/>
          <pc:sldMk cId="2881434464" sldId="257"/>
        </pc:sldMkLst>
      </pc:sldChg>
      <pc:sldChg chg="modSp add mod modTransition modAnim">
        <pc:chgData name="Adam Litmer" userId="13ebbef6a10c85c5" providerId="LiveId" clId="{12701DFD-E579-41CE-997B-2EC54EDBD6FD}" dt="2020-08-27T14:25:46.438" v="1213"/>
        <pc:sldMkLst>
          <pc:docMk/>
          <pc:sldMk cId="2965726155" sldId="258"/>
        </pc:sldMkLst>
        <pc:spChg chg="mod">
          <ac:chgData name="Adam Litmer" userId="13ebbef6a10c85c5" providerId="LiveId" clId="{12701DFD-E579-41CE-997B-2EC54EDBD6FD}" dt="2020-08-27T14:20:40.083" v="426" actId="20577"/>
          <ac:spMkLst>
            <pc:docMk/>
            <pc:sldMk cId="2965726155" sldId="258"/>
            <ac:spMk id="4" creationId="{C7870E1A-FACD-4DF1-87DA-5FC9E2D46BF3}"/>
          </ac:spMkLst>
        </pc:spChg>
      </pc:sldChg>
      <pc:sldChg chg="modSp add modTransition modAnim">
        <pc:chgData name="Adam Litmer" userId="13ebbef6a10c85c5" providerId="LiveId" clId="{12701DFD-E579-41CE-997B-2EC54EDBD6FD}" dt="2020-08-27T15:11:20.521" v="6254" actId="20577"/>
        <pc:sldMkLst>
          <pc:docMk/>
          <pc:sldMk cId="1444025344" sldId="259"/>
        </pc:sldMkLst>
        <pc:spChg chg="mod">
          <ac:chgData name="Adam Litmer" userId="13ebbef6a10c85c5" providerId="LiveId" clId="{12701DFD-E579-41CE-997B-2EC54EDBD6FD}" dt="2020-08-27T15:11:20.521" v="6254" actId="20577"/>
          <ac:spMkLst>
            <pc:docMk/>
            <pc:sldMk cId="1444025344" sldId="259"/>
            <ac:spMk id="4" creationId="{C7870E1A-FACD-4DF1-87DA-5FC9E2D46BF3}"/>
          </ac:spMkLst>
        </pc:spChg>
      </pc:sldChg>
      <pc:sldChg chg="modSp add modTransition">
        <pc:chgData name="Adam Litmer" userId="13ebbef6a10c85c5" providerId="LiveId" clId="{12701DFD-E579-41CE-997B-2EC54EDBD6FD}" dt="2020-08-27T15:11:26.690" v="6267" actId="20577"/>
        <pc:sldMkLst>
          <pc:docMk/>
          <pc:sldMk cId="479203782" sldId="260"/>
        </pc:sldMkLst>
        <pc:spChg chg="mod">
          <ac:chgData name="Adam Litmer" userId="13ebbef6a10c85c5" providerId="LiveId" clId="{12701DFD-E579-41CE-997B-2EC54EDBD6FD}" dt="2020-08-27T15:11:26.690" v="6267" actId="20577"/>
          <ac:spMkLst>
            <pc:docMk/>
            <pc:sldMk cId="479203782" sldId="260"/>
            <ac:spMk id="4" creationId="{C7870E1A-FACD-4DF1-87DA-5FC9E2D46BF3}"/>
          </ac:spMkLst>
        </pc:spChg>
      </pc:sldChg>
      <pc:sldChg chg="modSp add del mod modTransition">
        <pc:chgData name="Adam Litmer" userId="13ebbef6a10c85c5" providerId="LiveId" clId="{12701DFD-E579-41CE-997B-2EC54EDBD6FD}" dt="2020-08-27T15:12:45.565" v="6320" actId="2696"/>
        <pc:sldMkLst>
          <pc:docMk/>
          <pc:sldMk cId="2313926951" sldId="261"/>
        </pc:sldMkLst>
        <pc:spChg chg="mod">
          <ac:chgData name="Adam Litmer" userId="13ebbef6a10c85c5" providerId="LiveId" clId="{12701DFD-E579-41CE-997B-2EC54EDBD6FD}" dt="2020-08-27T15:11:32.042" v="6280" actId="20577"/>
          <ac:spMkLst>
            <pc:docMk/>
            <pc:sldMk cId="2313926951" sldId="261"/>
            <ac:spMk id="4" creationId="{C7870E1A-FACD-4DF1-87DA-5FC9E2D46BF3}"/>
          </ac:spMkLst>
        </pc:spChg>
      </pc:sldChg>
      <pc:sldChg chg="modSp add mod modAnim">
        <pc:chgData name="Adam Litmer" userId="13ebbef6a10c85c5" providerId="LiveId" clId="{12701DFD-E579-41CE-997B-2EC54EDBD6FD}" dt="2020-08-27T15:13:35.068" v="6323"/>
        <pc:sldMkLst>
          <pc:docMk/>
          <pc:sldMk cId="1035576479" sldId="262"/>
        </pc:sldMkLst>
        <pc:spChg chg="mod">
          <ac:chgData name="Adam Litmer" userId="13ebbef6a10c85c5" providerId="LiveId" clId="{12701DFD-E579-41CE-997B-2EC54EDBD6FD}" dt="2020-08-27T15:13:35.068" v="6323"/>
          <ac:spMkLst>
            <pc:docMk/>
            <pc:sldMk cId="1035576479" sldId="262"/>
            <ac:spMk id="4" creationId="{C7870E1A-FACD-4DF1-87DA-5FC9E2D46BF3}"/>
          </ac:spMkLst>
        </pc:spChg>
      </pc:sldChg>
      <pc:sldChg chg="modSp add del">
        <pc:chgData name="Adam Litmer" userId="13ebbef6a10c85c5" providerId="LiveId" clId="{12701DFD-E579-41CE-997B-2EC54EDBD6FD}" dt="2020-08-27T15:13:39.356" v="6324" actId="2696"/>
        <pc:sldMkLst>
          <pc:docMk/>
          <pc:sldMk cId="4279827725" sldId="263"/>
        </pc:sldMkLst>
        <pc:spChg chg="mod">
          <ac:chgData name="Adam Litmer" userId="13ebbef6a10c85c5" providerId="LiveId" clId="{12701DFD-E579-41CE-997B-2EC54EDBD6FD}" dt="2020-08-27T15:11:43.823" v="6306" actId="20577"/>
          <ac:spMkLst>
            <pc:docMk/>
            <pc:sldMk cId="4279827725" sldId="263"/>
            <ac:spMk id="4" creationId="{C7870E1A-FACD-4DF1-87DA-5FC9E2D46BF3}"/>
          </ac:spMkLst>
        </pc:spChg>
      </pc:sldChg>
      <pc:sldChg chg="modSp add mod modAnim">
        <pc:chgData name="Adam Litmer" userId="13ebbef6a10c85c5" providerId="LiveId" clId="{12701DFD-E579-41CE-997B-2EC54EDBD6FD}" dt="2020-08-27T15:14:03.495" v="6327" actId="20577"/>
        <pc:sldMkLst>
          <pc:docMk/>
          <pc:sldMk cId="2898882910" sldId="264"/>
        </pc:sldMkLst>
        <pc:spChg chg="mod">
          <ac:chgData name="Adam Litmer" userId="13ebbef6a10c85c5" providerId="LiveId" clId="{12701DFD-E579-41CE-997B-2EC54EDBD6FD}" dt="2020-08-27T15:14:03.495" v="6327" actId="20577"/>
          <ac:spMkLst>
            <pc:docMk/>
            <pc:sldMk cId="2898882910" sldId="264"/>
            <ac:spMk id="4" creationId="{C7870E1A-FACD-4DF1-87DA-5FC9E2D46BF3}"/>
          </ac:spMkLst>
        </pc:spChg>
      </pc:sldChg>
      <pc:sldChg chg="modSp add mod modAnim">
        <pc:chgData name="Adam Litmer" userId="13ebbef6a10c85c5" providerId="LiveId" clId="{12701DFD-E579-41CE-997B-2EC54EDBD6FD}" dt="2020-08-27T14:36:12.580" v="2568"/>
        <pc:sldMkLst>
          <pc:docMk/>
          <pc:sldMk cId="1920411321" sldId="265"/>
        </pc:sldMkLst>
        <pc:spChg chg="mod">
          <ac:chgData name="Adam Litmer" userId="13ebbef6a10c85c5" providerId="LiveId" clId="{12701DFD-E579-41CE-997B-2EC54EDBD6FD}" dt="2020-08-27T14:35:43.249" v="2565" actId="20577"/>
          <ac:spMkLst>
            <pc:docMk/>
            <pc:sldMk cId="1920411321" sldId="265"/>
            <ac:spMk id="4" creationId="{C7870E1A-FACD-4DF1-87DA-5FC9E2D46BF3}"/>
          </ac:spMkLst>
        </pc:spChg>
      </pc:sldChg>
      <pc:sldChg chg="modSp add">
        <pc:chgData name="Adam Litmer" userId="13ebbef6a10c85c5" providerId="LiveId" clId="{12701DFD-E579-41CE-997B-2EC54EDBD6FD}" dt="2020-08-27T14:39:10.351" v="3116" actId="122"/>
        <pc:sldMkLst>
          <pc:docMk/>
          <pc:sldMk cId="2525714722" sldId="266"/>
        </pc:sldMkLst>
        <pc:spChg chg="mod">
          <ac:chgData name="Adam Litmer" userId="13ebbef6a10c85c5" providerId="LiveId" clId="{12701DFD-E579-41CE-997B-2EC54EDBD6FD}" dt="2020-08-27T14:39:10.351" v="3116" actId="122"/>
          <ac:spMkLst>
            <pc:docMk/>
            <pc:sldMk cId="2525714722" sldId="266"/>
            <ac:spMk id="4" creationId="{C7870E1A-FACD-4DF1-87DA-5FC9E2D46BF3}"/>
          </ac:spMkLst>
        </pc:spChg>
      </pc:sldChg>
      <pc:sldChg chg="modSp add mod">
        <pc:chgData name="Adam Litmer" userId="13ebbef6a10c85c5" providerId="LiveId" clId="{12701DFD-E579-41CE-997B-2EC54EDBD6FD}" dt="2020-08-27T14:40:04.798" v="3276" actId="20577"/>
        <pc:sldMkLst>
          <pc:docMk/>
          <pc:sldMk cId="3239006919" sldId="267"/>
        </pc:sldMkLst>
        <pc:spChg chg="mod">
          <ac:chgData name="Adam Litmer" userId="13ebbef6a10c85c5" providerId="LiveId" clId="{12701DFD-E579-41CE-997B-2EC54EDBD6FD}" dt="2020-08-27T14:40:04.798" v="3276" actId="20577"/>
          <ac:spMkLst>
            <pc:docMk/>
            <pc:sldMk cId="3239006919" sldId="267"/>
            <ac:spMk id="4" creationId="{C7870E1A-FACD-4DF1-87DA-5FC9E2D46BF3}"/>
          </ac:spMkLst>
        </pc:spChg>
      </pc:sldChg>
      <pc:sldChg chg="modSp add mod modAnim">
        <pc:chgData name="Adam Litmer" userId="13ebbef6a10c85c5" providerId="LiveId" clId="{12701DFD-E579-41CE-997B-2EC54EDBD6FD}" dt="2020-08-27T14:44:53.288" v="3899" actId="20577"/>
        <pc:sldMkLst>
          <pc:docMk/>
          <pc:sldMk cId="174967340" sldId="268"/>
        </pc:sldMkLst>
        <pc:spChg chg="mod">
          <ac:chgData name="Adam Litmer" userId="13ebbef6a10c85c5" providerId="LiveId" clId="{12701DFD-E579-41CE-997B-2EC54EDBD6FD}" dt="2020-08-27T14:44:53.288" v="3899" actId="20577"/>
          <ac:spMkLst>
            <pc:docMk/>
            <pc:sldMk cId="174967340" sldId="268"/>
            <ac:spMk id="4" creationId="{C7870E1A-FACD-4DF1-87DA-5FC9E2D46BF3}"/>
          </ac:spMkLst>
        </pc:spChg>
      </pc:sldChg>
      <pc:sldChg chg="modSp add mod">
        <pc:chgData name="Adam Litmer" userId="13ebbef6a10c85c5" providerId="LiveId" clId="{12701DFD-E579-41CE-997B-2EC54EDBD6FD}" dt="2020-08-27T14:46:08.618" v="4027" actId="20577"/>
        <pc:sldMkLst>
          <pc:docMk/>
          <pc:sldMk cId="309293105" sldId="269"/>
        </pc:sldMkLst>
        <pc:spChg chg="mod">
          <ac:chgData name="Adam Litmer" userId="13ebbef6a10c85c5" providerId="LiveId" clId="{12701DFD-E579-41CE-997B-2EC54EDBD6FD}" dt="2020-08-27T14:46:08.618" v="4027" actId="20577"/>
          <ac:spMkLst>
            <pc:docMk/>
            <pc:sldMk cId="309293105" sldId="269"/>
            <ac:spMk id="4" creationId="{C7870E1A-FACD-4DF1-87DA-5FC9E2D46BF3}"/>
          </ac:spMkLst>
        </pc:spChg>
      </pc:sldChg>
      <pc:sldChg chg="modSp add mod modAnim">
        <pc:chgData name="Adam Litmer" userId="13ebbef6a10c85c5" providerId="LiveId" clId="{12701DFD-E579-41CE-997B-2EC54EDBD6FD}" dt="2020-08-27T14:57:05.515" v="4507"/>
        <pc:sldMkLst>
          <pc:docMk/>
          <pc:sldMk cId="2042336516" sldId="270"/>
        </pc:sldMkLst>
        <pc:spChg chg="mod">
          <ac:chgData name="Adam Litmer" userId="13ebbef6a10c85c5" providerId="LiveId" clId="{12701DFD-E579-41CE-997B-2EC54EDBD6FD}" dt="2020-08-27T14:56:45.291" v="4505" actId="20577"/>
          <ac:spMkLst>
            <pc:docMk/>
            <pc:sldMk cId="2042336516" sldId="270"/>
            <ac:spMk id="4" creationId="{C7870E1A-FACD-4DF1-87DA-5FC9E2D46BF3}"/>
          </ac:spMkLst>
        </pc:spChg>
      </pc:sldChg>
      <pc:sldChg chg="modSp add">
        <pc:chgData name="Adam Litmer" userId="13ebbef6a10c85c5" providerId="LiveId" clId="{12701DFD-E579-41CE-997B-2EC54EDBD6FD}" dt="2020-08-27T15:02:11.960" v="5101" actId="20577"/>
        <pc:sldMkLst>
          <pc:docMk/>
          <pc:sldMk cId="969484271" sldId="271"/>
        </pc:sldMkLst>
        <pc:spChg chg="mod">
          <ac:chgData name="Adam Litmer" userId="13ebbef6a10c85c5" providerId="LiveId" clId="{12701DFD-E579-41CE-997B-2EC54EDBD6FD}" dt="2020-08-27T15:02:11.960" v="5101" actId="20577"/>
          <ac:spMkLst>
            <pc:docMk/>
            <pc:sldMk cId="969484271" sldId="271"/>
            <ac:spMk id="4" creationId="{C7870E1A-FACD-4DF1-87DA-5FC9E2D46BF3}"/>
          </ac:spMkLst>
        </pc:spChg>
      </pc:sldChg>
      <pc:sldChg chg="modSp add mod modAnim">
        <pc:chgData name="Adam Litmer" userId="13ebbef6a10c85c5" providerId="LiveId" clId="{12701DFD-E579-41CE-997B-2EC54EDBD6FD}" dt="2020-08-27T15:04:41.397" v="5413"/>
        <pc:sldMkLst>
          <pc:docMk/>
          <pc:sldMk cId="942413632" sldId="272"/>
        </pc:sldMkLst>
        <pc:spChg chg="mod">
          <ac:chgData name="Adam Litmer" userId="13ebbef6a10c85c5" providerId="LiveId" clId="{12701DFD-E579-41CE-997B-2EC54EDBD6FD}" dt="2020-08-27T15:04:32.239" v="5411" actId="20577"/>
          <ac:spMkLst>
            <pc:docMk/>
            <pc:sldMk cId="942413632" sldId="272"/>
            <ac:spMk id="4" creationId="{C7870E1A-FACD-4DF1-87DA-5FC9E2D46BF3}"/>
          </ac:spMkLst>
        </pc:spChg>
      </pc:sldChg>
      <pc:sldChg chg="modSp add modAnim">
        <pc:chgData name="Adam Litmer" userId="13ebbef6a10c85c5" providerId="LiveId" clId="{12701DFD-E579-41CE-997B-2EC54EDBD6FD}" dt="2020-08-27T15:08:24.586" v="6095"/>
        <pc:sldMkLst>
          <pc:docMk/>
          <pc:sldMk cId="3411807877" sldId="273"/>
        </pc:sldMkLst>
        <pc:spChg chg="mod">
          <ac:chgData name="Adam Litmer" userId="13ebbef6a10c85c5" providerId="LiveId" clId="{12701DFD-E579-41CE-997B-2EC54EDBD6FD}" dt="2020-08-27T15:08:14.566" v="6093" actId="5793"/>
          <ac:spMkLst>
            <pc:docMk/>
            <pc:sldMk cId="3411807877" sldId="273"/>
            <ac:spMk id="4" creationId="{C7870E1A-FACD-4DF1-87DA-5FC9E2D46BF3}"/>
          </ac:spMkLst>
        </pc:spChg>
      </pc:sldChg>
      <pc:sldChg chg="modSp add">
        <pc:chgData name="Adam Litmer" userId="13ebbef6a10c85c5" providerId="LiveId" clId="{12701DFD-E579-41CE-997B-2EC54EDBD6FD}" dt="2020-08-27T15:09:20.875" v="6237" actId="20577"/>
        <pc:sldMkLst>
          <pc:docMk/>
          <pc:sldMk cId="1009034742" sldId="274"/>
        </pc:sldMkLst>
        <pc:spChg chg="mod">
          <ac:chgData name="Adam Litmer" userId="13ebbef6a10c85c5" providerId="LiveId" clId="{12701DFD-E579-41CE-997B-2EC54EDBD6FD}" dt="2020-08-27T15:09:20.875" v="6237" actId="20577"/>
          <ac:spMkLst>
            <pc:docMk/>
            <pc:sldMk cId="1009034742" sldId="274"/>
            <ac:spMk id="4" creationId="{C7870E1A-FACD-4DF1-87DA-5FC9E2D46BF3}"/>
          </ac:spMkLst>
        </pc:spChg>
      </pc:sldChg>
      <pc:sldChg chg="add ord modAnim">
        <pc:chgData name="Adam Litmer" userId="13ebbef6a10c85c5" providerId="LiveId" clId="{12701DFD-E579-41CE-997B-2EC54EDBD6FD}" dt="2020-08-27T15:10:22.448" v="6241"/>
        <pc:sldMkLst>
          <pc:docMk/>
          <pc:sldMk cId="1432778590" sldId="275"/>
        </pc:sldMkLst>
      </pc:sldChg>
      <pc:sldMasterChg chg="modTransition modSldLayout">
        <pc:chgData name="Adam Litmer" userId="13ebbef6a10c85c5" providerId="LiveId" clId="{12701DFD-E579-41CE-997B-2EC54EDBD6FD}" dt="2020-08-27T14:25:46.438" v="1213"/>
        <pc:sldMasterMkLst>
          <pc:docMk/>
          <pc:sldMasterMk cId="3531388702" sldId="2147483660"/>
        </pc:sldMasterMkLst>
        <pc:sldLayoutChg chg="modTransition">
          <pc:chgData name="Adam Litmer" userId="13ebbef6a10c85c5" providerId="LiveId" clId="{12701DFD-E579-41CE-997B-2EC54EDBD6FD}" dt="2020-08-27T14:25:46.438" v="1213"/>
          <pc:sldLayoutMkLst>
            <pc:docMk/>
            <pc:sldMasterMk cId="3531388702" sldId="2147483660"/>
            <pc:sldLayoutMk cId="444665925" sldId="2147483661"/>
          </pc:sldLayoutMkLst>
        </pc:sldLayoutChg>
        <pc:sldLayoutChg chg="modTransition">
          <pc:chgData name="Adam Litmer" userId="13ebbef6a10c85c5" providerId="LiveId" clId="{12701DFD-E579-41CE-997B-2EC54EDBD6FD}" dt="2020-08-27T14:25:46.438" v="1213"/>
          <pc:sldLayoutMkLst>
            <pc:docMk/>
            <pc:sldMasterMk cId="3531388702" sldId="2147483660"/>
            <pc:sldLayoutMk cId="3211564320" sldId="2147483662"/>
          </pc:sldLayoutMkLst>
        </pc:sldLayoutChg>
        <pc:sldLayoutChg chg="modTransition">
          <pc:chgData name="Adam Litmer" userId="13ebbef6a10c85c5" providerId="LiveId" clId="{12701DFD-E579-41CE-997B-2EC54EDBD6FD}" dt="2020-08-27T14:25:46.438" v="1213"/>
          <pc:sldLayoutMkLst>
            <pc:docMk/>
            <pc:sldMasterMk cId="3531388702" sldId="2147483660"/>
            <pc:sldLayoutMk cId="3282409912" sldId="2147483663"/>
          </pc:sldLayoutMkLst>
        </pc:sldLayoutChg>
        <pc:sldLayoutChg chg="modTransition">
          <pc:chgData name="Adam Litmer" userId="13ebbef6a10c85c5" providerId="LiveId" clId="{12701DFD-E579-41CE-997B-2EC54EDBD6FD}" dt="2020-08-27T14:25:46.438" v="1213"/>
          <pc:sldLayoutMkLst>
            <pc:docMk/>
            <pc:sldMasterMk cId="3531388702" sldId="2147483660"/>
            <pc:sldLayoutMk cId="602494318" sldId="2147483664"/>
          </pc:sldLayoutMkLst>
        </pc:sldLayoutChg>
        <pc:sldLayoutChg chg="modTransition">
          <pc:chgData name="Adam Litmer" userId="13ebbef6a10c85c5" providerId="LiveId" clId="{12701DFD-E579-41CE-997B-2EC54EDBD6FD}" dt="2020-08-27T14:25:46.438" v="1213"/>
          <pc:sldLayoutMkLst>
            <pc:docMk/>
            <pc:sldMasterMk cId="3531388702" sldId="2147483660"/>
            <pc:sldLayoutMk cId="4259332630" sldId="2147483665"/>
          </pc:sldLayoutMkLst>
        </pc:sldLayoutChg>
        <pc:sldLayoutChg chg="modTransition">
          <pc:chgData name="Adam Litmer" userId="13ebbef6a10c85c5" providerId="LiveId" clId="{12701DFD-E579-41CE-997B-2EC54EDBD6FD}" dt="2020-08-27T14:25:46.438" v="1213"/>
          <pc:sldLayoutMkLst>
            <pc:docMk/>
            <pc:sldMasterMk cId="3531388702" sldId="2147483660"/>
            <pc:sldLayoutMk cId="3774456506" sldId="2147483666"/>
          </pc:sldLayoutMkLst>
        </pc:sldLayoutChg>
        <pc:sldLayoutChg chg="modTransition">
          <pc:chgData name="Adam Litmer" userId="13ebbef6a10c85c5" providerId="LiveId" clId="{12701DFD-E579-41CE-997B-2EC54EDBD6FD}" dt="2020-08-27T14:25:46.438" v="1213"/>
          <pc:sldLayoutMkLst>
            <pc:docMk/>
            <pc:sldMasterMk cId="3531388702" sldId="2147483660"/>
            <pc:sldLayoutMk cId="3223896225" sldId="2147483667"/>
          </pc:sldLayoutMkLst>
        </pc:sldLayoutChg>
        <pc:sldLayoutChg chg="modTransition">
          <pc:chgData name="Adam Litmer" userId="13ebbef6a10c85c5" providerId="LiveId" clId="{12701DFD-E579-41CE-997B-2EC54EDBD6FD}" dt="2020-08-27T14:25:46.438" v="1213"/>
          <pc:sldLayoutMkLst>
            <pc:docMk/>
            <pc:sldMasterMk cId="3531388702" sldId="2147483660"/>
            <pc:sldLayoutMk cId="2311579193" sldId="2147483668"/>
          </pc:sldLayoutMkLst>
        </pc:sldLayoutChg>
        <pc:sldLayoutChg chg="modTransition">
          <pc:chgData name="Adam Litmer" userId="13ebbef6a10c85c5" providerId="LiveId" clId="{12701DFD-E579-41CE-997B-2EC54EDBD6FD}" dt="2020-08-27T14:25:46.438" v="1213"/>
          <pc:sldLayoutMkLst>
            <pc:docMk/>
            <pc:sldMasterMk cId="3531388702" sldId="2147483660"/>
            <pc:sldLayoutMk cId="1551199771" sldId="2147483669"/>
          </pc:sldLayoutMkLst>
        </pc:sldLayoutChg>
        <pc:sldLayoutChg chg="modTransition">
          <pc:chgData name="Adam Litmer" userId="13ebbef6a10c85c5" providerId="LiveId" clId="{12701DFD-E579-41CE-997B-2EC54EDBD6FD}" dt="2020-08-27T14:25:46.438" v="1213"/>
          <pc:sldLayoutMkLst>
            <pc:docMk/>
            <pc:sldMasterMk cId="3531388702" sldId="2147483660"/>
            <pc:sldLayoutMk cId="4076448671" sldId="2147483670"/>
          </pc:sldLayoutMkLst>
        </pc:sldLayoutChg>
        <pc:sldLayoutChg chg="modTransition">
          <pc:chgData name="Adam Litmer" userId="13ebbef6a10c85c5" providerId="LiveId" clId="{12701DFD-E579-41CE-997B-2EC54EDBD6FD}" dt="2020-08-27T14:25:46.438" v="1213"/>
          <pc:sldLayoutMkLst>
            <pc:docMk/>
            <pc:sldMasterMk cId="3531388702" sldId="2147483660"/>
            <pc:sldLayoutMk cId="3128862956" sldId="2147483671"/>
          </pc:sldLayoutMkLst>
        </pc:sldLayoutChg>
      </pc:sldMasterChg>
    </pc:docChg>
  </pc:docChgLst>
  <pc:docChgLst>
    <pc:chgData name="Adam Litmer" userId="13ebbef6a10c85c5" providerId="LiveId" clId="{C2335C88-9F18-40AC-BCC2-1DA3E9BDF4B3}"/>
    <pc:docChg chg="modSld">
      <pc:chgData name="Adam Litmer" userId="13ebbef6a10c85c5" providerId="LiveId" clId="{C2335C88-9F18-40AC-BCC2-1DA3E9BDF4B3}" dt="2020-10-06T12:29:21.859" v="8" actId="20577"/>
      <pc:docMkLst>
        <pc:docMk/>
      </pc:docMkLst>
      <pc:sldChg chg="modSp mod">
        <pc:chgData name="Adam Litmer" userId="13ebbef6a10c85c5" providerId="LiveId" clId="{C2335C88-9F18-40AC-BCC2-1DA3E9BDF4B3}" dt="2020-10-06T12:29:21.859" v="8" actId="20577"/>
        <pc:sldMkLst>
          <pc:docMk/>
          <pc:sldMk cId="2097265083" sldId="256"/>
        </pc:sldMkLst>
        <pc:spChg chg="mod">
          <ac:chgData name="Adam Litmer" userId="13ebbef6a10c85c5" providerId="LiveId" clId="{C2335C88-9F18-40AC-BCC2-1DA3E9BDF4B3}" dt="2020-10-06T12:29:21.859" v="8" actId="20577"/>
          <ac:spMkLst>
            <pc:docMk/>
            <pc:sldMk cId="2097265083" sldId="256"/>
            <ac:spMk id="4" creationId="{8CA19E38-195F-4A4D-8700-90E957C6E82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2EC3C1-42B4-4252-90AE-3D15E0CF3EC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44466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2EC3C1-42B4-4252-90AE-3D15E0CF3EC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407644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2EC3C1-42B4-4252-90AE-3D15E0CF3EC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31288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2EC3C1-42B4-4252-90AE-3D15E0CF3EC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321156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2EC3C1-42B4-4252-90AE-3D15E0CF3EC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328240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2EC3C1-42B4-4252-90AE-3D15E0CF3EC7}"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60249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2EC3C1-42B4-4252-90AE-3D15E0CF3EC7}" type="datetimeFigureOut">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425933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2EC3C1-42B4-4252-90AE-3D15E0CF3EC7}" type="datetimeFigureOut">
              <a:rPr lang="en-US" smtClean="0"/>
              <a:t>10/6/2020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377445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2EC3C1-42B4-4252-90AE-3D15E0CF3EC7}" type="datetimeFigureOut">
              <a:rPr lang="en-US" smtClean="0"/>
              <a:t>10/6/2020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322389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2EC3C1-42B4-4252-90AE-3D15E0CF3EC7}"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231157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2EC3C1-42B4-4252-90AE-3D15E0CF3EC7}"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155119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EC3C1-42B4-4252-90AE-3D15E0CF3EC7}" type="datetimeFigureOut">
              <a:rPr lang="en-US" smtClean="0"/>
              <a:t>10/6/2020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E4C30-12A7-42B0-AB7C-843B87A89065}" type="slidenum">
              <a:rPr lang="en-US" smtClean="0"/>
              <a:t>‹#›</a:t>
            </a:fld>
            <a:endParaRPr lang="en-US"/>
          </a:p>
        </p:txBody>
      </p:sp>
    </p:spTree>
    <p:extLst>
      <p:ext uri="{BB962C8B-B14F-4D97-AF65-F5344CB8AC3E}">
        <p14:creationId xmlns:p14="http://schemas.microsoft.com/office/powerpoint/2010/main" val="3531388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A19E38-195F-4A4D-8700-90E957C6E82D}"/>
              </a:ext>
            </a:extLst>
          </p:cNvPr>
          <p:cNvSpPr txBox="1"/>
          <p:nvPr/>
        </p:nvSpPr>
        <p:spPr>
          <a:xfrm>
            <a:off x="0" y="369116"/>
            <a:ext cx="9144000" cy="923330"/>
          </a:xfrm>
          <a:prstGeom prst="rect">
            <a:avLst/>
          </a:prstGeom>
          <a:noFill/>
        </p:spPr>
        <p:txBody>
          <a:bodyPr wrap="square" rtlCol="0">
            <a:spAutoFit/>
          </a:bodyPr>
          <a:lstStyle/>
          <a:p>
            <a:pPr algn="ctr"/>
            <a:r>
              <a:rPr lang="en-US" sz="5400" b="1" dirty="0">
                <a:solidFill>
                  <a:schemeClr val="bg1"/>
                </a:solidFill>
              </a:rPr>
              <a:t>Lights In A Dark World</a:t>
            </a:r>
            <a:r>
              <a:rPr lang="en-US" sz="5400" b="1" dirty="0"/>
              <a:t> </a:t>
            </a:r>
          </a:p>
        </p:txBody>
      </p:sp>
      <p:sp>
        <p:nvSpPr>
          <p:cNvPr id="5" name="TextBox 4">
            <a:extLst>
              <a:ext uri="{FF2B5EF4-FFF2-40B4-BE49-F238E27FC236}">
                <a16:creationId xmlns:a16="http://schemas.microsoft.com/office/drawing/2014/main" id="{2E4A6BB8-B83B-4BED-A3A6-2BA127B2119A}"/>
              </a:ext>
            </a:extLst>
          </p:cNvPr>
          <p:cNvSpPr txBox="1"/>
          <p:nvPr/>
        </p:nvSpPr>
        <p:spPr>
          <a:xfrm>
            <a:off x="1333850" y="1619075"/>
            <a:ext cx="6509856" cy="769441"/>
          </a:xfrm>
          <a:prstGeom prst="rect">
            <a:avLst/>
          </a:prstGeom>
          <a:noFill/>
        </p:spPr>
        <p:txBody>
          <a:bodyPr wrap="square" rtlCol="0">
            <a:spAutoFit/>
          </a:bodyPr>
          <a:lstStyle/>
          <a:p>
            <a:pPr algn="ctr"/>
            <a:r>
              <a:rPr lang="en-US" sz="4400" b="1" dirty="0">
                <a:solidFill>
                  <a:srgbClr val="FFFF00"/>
                </a:solidFill>
                <a:latin typeface="Eras Demi ITC" panose="020B0805030504020804" pitchFamily="34" charset="0"/>
              </a:rPr>
              <a:t>Shining as students </a:t>
            </a:r>
          </a:p>
        </p:txBody>
      </p:sp>
    </p:spTree>
    <p:extLst>
      <p:ext uri="{BB962C8B-B14F-4D97-AF65-F5344CB8AC3E}">
        <p14:creationId xmlns:p14="http://schemas.microsoft.com/office/powerpoint/2010/main" val="209726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4401205"/>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Know that school is your primary field of service now.</a:t>
            </a:r>
          </a:p>
          <a:p>
            <a:pPr>
              <a:spcAft>
                <a:spcPts val="1200"/>
              </a:spcAft>
            </a:pPr>
            <a:r>
              <a:rPr lang="en-US" sz="3000" b="1" i="1" dirty="0">
                <a:solidFill>
                  <a:schemeClr val="bg1"/>
                </a:solidFill>
              </a:rPr>
              <a:t>	*</a:t>
            </a:r>
            <a:r>
              <a:rPr lang="en-US" sz="3000" dirty="0">
                <a:solidFill>
                  <a:schemeClr val="bg1"/>
                </a:solidFill>
              </a:rPr>
              <a:t>Young Christians are part of the </a:t>
            </a:r>
            <a:r>
              <a:rPr lang="en-US" sz="3000" i="1" dirty="0">
                <a:solidFill>
                  <a:schemeClr val="bg1"/>
                </a:solidFill>
              </a:rPr>
              <a:t>active</a:t>
            </a:r>
            <a:r>
              <a:rPr lang="en-US" sz="3000" dirty="0">
                <a:solidFill>
                  <a:schemeClr val="bg1"/>
                </a:solidFill>
              </a:rPr>
              <a:t> kingdom. (1 	Timothy 3:14-15; 6:11-14)</a:t>
            </a:r>
          </a:p>
          <a:p>
            <a:pPr algn="ctr">
              <a:spcAft>
                <a:spcPts val="1200"/>
              </a:spcAft>
            </a:pPr>
            <a:endParaRPr lang="en-US" sz="3000" i="1" dirty="0">
              <a:solidFill>
                <a:schemeClr val="bg1"/>
              </a:solidFill>
            </a:endParaRPr>
          </a:p>
          <a:p>
            <a:pPr algn="ctr">
              <a:spcAft>
                <a:spcPts val="1200"/>
              </a:spcAft>
            </a:pPr>
            <a:r>
              <a:rPr lang="en-US" sz="3000" i="1" dirty="0">
                <a:solidFill>
                  <a:schemeClr val="bg1"/>
                </a:solidFill>
              </a:rPr>
              <a:t>…confession, to keep the commandment unstained and free from reproach until the appearing of our Lord Jesus Christ.	</a:t>
            </a:r>
          </a:p>
        </p:txBody>
      </p:sp>
    </p:spTree>
    <p:extLst>
      <p:ext uri="{BB962C8B-B14F-4D97-AF65-F5344CB8AC3E}">
        <p14:creationId xmlns:p14="http://schemas.microsoft.com/office/powerpoint/2010/main" val="323900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6093976"/>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Know that school is your primary field of service now.</a:t>
            </a:r>
          </a:p>
          <a:p>
            <a:pPr>
              <a:spcAft>
                <a:spcPts val="1200"/>
              </a:spcAft>
            </a:pPr>
            <a:r>
              <a:rPr lang="en-US" sz="3000" b="1" i="1" dirty="0">
                <a:solidFill>
                  <a:schemeClr val="bg1"/>
                </a:solidFill>
              </a:rPr>
              <a:t>	*</a:t>
            </a:r>
            <a:r>
              <a:rPr lang="en-US" sz="3000" dirty="0">
                <a:solidFill>
                  <a:schemeClr val="bg1"/>
                </a:solidFill>
              </a:rPr>
              <a:t>Learn and begin developing your spiritual gifts now. 	(1 Timothy 4:7-8, 14-15; 2 Timothy 1:6)</a:t>
            </a:r>
          </a:p>
          <a:p>
            <a:pPr algn="ctr">
              <a:spcAft>
                <a:spcPts val="1200"/>
              </a:spcAft>
            </a:pPr>
            <a:r>
              <a:rPr lang="en-US" sz="3000" i="1" dirty="0">
                <a:solidFill>
                  <a:schemeClr val="bg1"/>
                </a:solidFill>
              </a:rPr>
              <a:t>Have nothing to do with irreverent, silly myths. Rather, train yourself for godliness; for while bodily training is of some value, godliness is of value in ever way, as it holds promise for the present life and also for the life to come…Do not neglect the gift you have, which was given you by prophecy when the council of elders laid their hands on you. Practice these things, immerse yourself in them, so that all may see your progress.</a:t>
            </a:r>
          </a:p>
        </p:txBody>
      </p:sp>
    </p:spTree>
    <p:extLst>
      <p:ext uri="{BB962C8B-B14F-4D97-AF65-F5344CB8AC3E}">
        <p14:creationId xmlns:p14="http://schemas.microsoft.com/office/powerpoint/2010/main" val="17496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4555093"/>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Know that school is your primary field of service now.</a:t>
            </a:r>
          </a:p>
          <a:p>
            <a:pPr>
              <a:spcAft>
                <a:spcPts val="1200"/>
              </a:spcAft>
            </a:pPr>
            <a:r>
              <a:rPr lang="en-US" sz="3000" b="1" i="1" dirty="0">
                <a:solidFill>
                  <a:schemeClr val="bg1"/>
                </a:solidFill>
              </a:rPr>
              <a:t>	*</a:t>
            </a:r>
            <a:r>
              <a:rPr lang="en-US" sz="3000" dirty="0">
                <a:solidFill>
                  <a:schemeClr val="bg1"/>
                </a:solidFill>
              </a:rPr>
              <a:t>Learn and begin developing your spiritual gifts now. 	(1 Timothy 4:7-8, 14-15; 2 Timothy 1:6)</a:t>
            </a:r>
          </a:p>
          <a:p>
            <a:pPr algn="ctr">
              <a:spcAft>
                <a:spcPts val="1200"/>
              </a:spcAft>
            </a:pPr>
            <a:endParaRPr lang="en-US" sz="3000" i="1" dirty="0">
              <a:solidFill>
                <a:schemeClr val="bg1"/>
              </a:solidFill>
            </a:endParaRPr>
          </a:p>
          <a:p>
            <a:pPr algn="ctr">
              <a:spcAft>
                <a:spcPts val="1200"/>
              </a:spcAft>
            </a:pPr>
            <a:endParaRPr lang="en-US" sz="3000" i="1" dirty="0">
              <a:solidFill>
                <a:schemeClr val="bg1"/>
              </a:solidFill>
            </a:endParaRPr>
          </a:p>
          <a:p>
            <a:pPr algn="ctr">
              <a:spcAft>
                <a:spcPts val="1200"/>
              </a:spcAft>
            </a:pPr>
            <a:r>
              <a:rPr lang="en-US" sz="3000" i="1" dirty="0">
                <a:solidFill>
                  <a:schemeClr val="bg1"/>
                </a:solidFill>
              </a:rPr>
              <a:t>For this reason I remind you to fan into flame the gift of God, which is in you through the laying on of my hands.</a:t>
            </a:r>
          </a:p>
        </p:txBody>
      </p:sp>
    </p:spTree>
    <p:extLst>
      <p:ext uri="{BB962C8B-B14F-4D97-AF65-F5344CB8AC3E}">
        <p14:creationId xmlns:p14="http://schemas.microsoft.com/office/powerpoint/2010/main" val="3092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4401205"/>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Recognize the power of a godly example at any age. </a:t>
            </a:r>
          </a:p>
          <a:p>
            <a:pPr>
              <a:spcAft>
                <a:spcPts val="1200"/>
              </a:spcAft>
            </a:pPr>
            <a:r>
              <a:rPr lang="en-US" sz="3000" b="1" i="1" dirty="0">
                <a:solidFill>
                  <a:schemeClr val="bg1"/>
                </a:solidFill>
              </a:rPr>
              <a:t>	</a:t>
            </a:r>
            <a:r>
              <a:rPr lang="en-US" sz="3000" dirty="0">
                <a:solidFill>
                  <a:schemeClr val="bg1"/>
                </a:solidFill>
              </a:rPr>
              <a:t>*In self-control (2 Timothy 1:7; 2:22; Titus 2:11-14)</a:t>
            </a:r>
          </a:p>
          <a:p>
            <a:pPr algn="ctr">
              <a:spcAft>
                <a:spcPts val="1200"/>
              </a:spcAft>
            </a:pPr>
            <a:endParaRPr lang="en-US" sz="3000" i="1" dirty="0">
              <a:solidFill>
                <a:schemeClr val="bg1"/>
              </a:solidFill>
            </a:endParaRPr>
          </a:p>
          <a:p>
            <a:pPr algn="ctr">
              <a:spcAft>
                <a:spcPts val="1200"/>
              </a:spcAft>
            </a:pPr>
            <a:r>
              <a:rPr lang="en-US" sz="3000" i="1" dirty="0">
                <a:solidFill>
                  <a:schemeClr val="bg1"/>
                </a:solidFill>
              </a:rPr>
              <a:t>For God gave us a spirit not of fear but of power and love and self-control…So flee youthful passions and pursue righteousness, faith, love, and peace, along with those who call on the Lord from a pure heart.</a:t>
            </a:r>
          </a:p>
        </p:txBody>
      </p:sp>
    </p:spTree>
    <p:extLst>
      <p:ext uri="{BB962C8B-B14F-4D97-AF65-F5344CB8AC3E}">
        <p14:creationId xmlns:p14="http://schemas.microsoft.com/office/powerpoint/2010/main" val="20423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1000"/>
                                        <p:tgtEl>
                                          <p:spTgt spid="4">
                                            <p:txEl>
                                              <p:pRg st="4" end="4"/>
                                            </p:txEl>
                                          </p:spTgt>
                                        </p:tgtEl>
                                      </p:cBhvr>
                                    </p:animEffect>
                                    <p:anim calcmode="lin" valueType="num">
                                      <p:cBhvr>
                                        <p:cTn id="1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786199"/>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Recognize the power of a godly example at any age. </a:t>
            </a:r>
          </a:p>
          <a:p>
            <a:pPr>
              <a:spcAft>
                <a:spcPts val="2400"/>
              </a:spcAft>
            </a:pPr>
            <a:r>
              <a:rPr lang="en-US" sz="3000" b="1" i="1" dirty="0">
                <a:solidFill>
                  <a:schemeClr val="bg1"/>
                </a:solidFill>
              </a:rPr>
              <a:t>	</a:t>
            </a:r>
            <a:r>
              <a:rPr lang="en-US" sz="3000" dirty="0">
                <a:solidFill>
                  <a:schemeClr val="bg1"/>
                </a:solidFill>
              </a:rPr>
              <a:t>*In self-control (2 Timothy 1:7; 2:22; Titus 2:11-14)</a:t>
            </a:r>
          </a:p>
          <a:p>
            <a:pPr algn="ctr">
              <a:spcAft>
                <a:spcPts val="2400"/>
              </a:spcAft>
            </a:pPr>
            <a:r>
              <a:rPr lang="en-US" sz="3000" i="1" dirty="0">
                <a:solidFill>
                  <a:schemeClr val="bg1"/>
                </a:solidFill>
              </a:rPr>
              <a:t>For the grace of God has appeared, bringing salvation for all people, training us to renounce ungodliness and worldly passion, and to live self-controlled, upright, and godly lives in this present age, waiting for our blessed hope, the appearing of our great God and Savior Jesus Christ, who gave himself for us to redeem us from all lawlessness and to purify  for himself a people for his own possession  who are zealous for good works.</a:t>
            </a:r>
          </a:p>
        </p:txBody>
      </p:sp>
    </p:spTree>
    <p:extLst>
      <p:ext uri="{BB962C8B-B14F-4D97-AF65-F5344CB8AC3E}">
        <p14:creationId xmlns:p14="http://schemas.microsoft.com/office/powerpoint/2010/main" val="96948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4862870"/>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Recognize the power of a godly example at any age. </a:t>
            </a:r>
          </a:p>
          <a:p>
            <a:pPr>
              <a:spcAft>
                <a:spcPts val="1200"/>
              </a:spcAft>
            </a:pPr>
            <a:r>
              <a:rPr lang="en-US" sz="3000" b="1" i="1" dirty="0">
                <a:solidFill>
                  <a:schemeClr val="bg1"/>
                </a:solidFill>
              </a:rPr>
              <a:t>	</a:t>
            </a:r>
            <a:r>
              <a:rPr lang="en-US" sz="3000" dirty="0">
                <a:solidFill>
                  <a:schemeClr val="bg1"/>
                </a:solidFill>
              </a:rPr>
              <a:t>*In godly focus (2 Timothy 2:1-7; Titus 2:7-8)</a:t>
            </a:r>
          </a:p>
          <a:p>
            <a:pPr algn="ctr">
              <a:spcAft>
                <a:spcPts val="1200"/>
              </a:spcAft>
            </a:pPr>
            <a:endParaRPr lang="en-US" sz="3000" i="1" dirty="0">
              <a:solidFill>
                <a:schemeClr val="bg1"/>
              </a:solidFill>
            </a:endParaRPr>
          </a:p>
          <a:p>
            <a:pPr algn="ctr">
              <a:spcAft>
                <a:spcPts val="1200"/>
              </a:spcAft>
            </a:pPr>
            <a:r>
              <a:rPr lang="en-US" sz="3000" i="1" dirty="0">
                <a:solidFill>
                  <a:schemeClr val="bg1"/>
                </a:solidFill>
              </a:rPr>
              <a:t>Show yourself in all respects to be a model of good works, and in your teaching show integrity, dignity, and sound speech that cannot be condemned, so that an opponent may be put to shame, having nothing evil to say about us.</a:t>
            </a:r>
          </a:p>
        </p:txBody>
      </p:sp>
    </p:spTree>
    <p:extLst>
      <p:ext uri="{BB962C8B-B14F-4D97-AF65-F5344CB8AC3E}">
        <p14:creationId xmlns:p14="http://schemas.microsoft.com/office/powerpoint/2010/main" val="94241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6093976"/>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Recognize the power of a godly example at any age. </a:t>
            </a:r>
          </a:p>
          <a:p>
            <a:pPr>
              <a:spcAft>
                <a:spcPts val="1200"/>
              </a:spcAft>
            </a:pPr>
            <a:r>
              <a:rPr lang="en-US" sz="3000" b="1" i="1" dirty="0">
                <a:solidFill>
                  <a:schemeClr val="bg1"/>
                </a:solidFill>
              </a:rPr>
              <a:t>	</a:t>
            </a:r>
            <a:r>
              <a:rPr lang="en-US" sz="3000" dirty="0">
                <a:solidFill>
                  <a:schemeClr val="bg1"/>
                </a:solidFill>
              </a:rPr>
              <a:t>*In treatment of others (1 Timothy 5:1-2, 19-22)</a:t>
            </a:r>
          </a:p>
          <a:p>
            <a:pPr algn="ctr">
              <a:spcAft>
                <a:spcPts val="1200"/>
              </a:spcAft>
            </a:pPr>
            <a:r>
              <a:rPr lang="en-US" sz="3000" i="1" dirty="0">
                <a:solidFill>
                  <a:schemeClr val="bg1"/>
                </a:solidFill>
              </a:rPr>
              <a:t>Do not rebuke an older man but encourage him as you would a father, younger men as brothers, older women as mothers, younger women as sisters, in all purity…Do not admit a charge against an elder except on the evidence of two or three witnesses. As for those who persist in sin, rebuke them in the presence of all, so that the rest may stand in fear. In the presence of God and of Christ Jesus and of the elect angels I charge you to keep these rules without prejudging, doing nothing from…</a:t>
            </a:r>
          </a:p>
        </p:txBody>
      </p:sp>
    </p:spTree>
    <p:extLst>
      <p:ext uri="{BB962C8B-B14F-4D97-AF65-F5344CB8AC3E}">
        <p14:creationId xmlns:p14="http://schemas.microsoft.com/office/powerpoint/2010/main" val="341180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4093428"/>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Recognize the power of a godly example at any age. </a:t>
            </a:r>
          </a:p>
          <a:p>
            <a:pPr>
              <a:spcAft>
                <a:spcPts val="1200"/>
              </a:spcAft>
            </a:pPr>
            <a:r>
              <a:rPr lang="en-US" sz="3000" b="1" i="1" dirty="0">
                <a:solidFill>
                  <a:schemeClr val="bg1"/>
                </a:solidFill>
              </a:rPr>
              <a:t>	</a:t>
            </a:r>
            <a:r>
              <a:rPr lang="en-US" sz="3000" dirty="0">
                <a:solidFill>
                  <a:schemeClr val="bg1"/>
                </a:solidFill>
              </a:rPr>
              <a:t>*In treatment of others (1 Timothy 5:1-2, 19-22)</a:t>
            </a:r>
          </a:p>
          <a:p>
            <a:pPr algn="ctr">
              <a:spcAft>
                <a:spcPts val="1200"/>
              </a:spcAft>
            </a:pPr>
            <a:endParaRPr lang="en-US" sz="3000" i="1" dirty="0">
              <a:solidFill>
                <a:schemeClr val="bg1"/>
              </a:solidFill>
            </a:endParaRPr>
          </a:p>
          <a:p>
            <a:pPr algn="ctr">
              <a:spcAft>
                <a:spcPts val="1200"/>
              </a:spcAft>
            </a:pPr>
            <a:endParaRPr lang="en-US" sz="3000" i="1" dirty="0">
              <a:solidFill>
                <a:schemeClr val="bg1"/>
              </a:solidFill>
            </a:endParaRPr>
          </a:p>
          <a:p>
            <a:pPr algn="ctr">
              <a:spcAft>
                <a:spcPts val="1200"/>
              </a:spcAft>
            </a:pPr>
            <a:r>
              <a:rPr lang="en-US" sz="3000" i="1" dirty="0">
                <a:solidFill>
                  <a:schemeClr val="bg1"/>
                </a:solidFill>
              </a:rPr>
              <a:t>…partiality. Do not be hasty in the laying on of hands, nor take part in the sins of others; keep yourself pure.</a:t>
            </a:r>
          </a:p>
        </p:txBody>
      </p:sp>
    </p:spTree>
    <p:extLst>
      <p:ext uri="{BB962C8B-B14F-4D97-AF65-F5344CB8AC3E}">
        <p14:creationId xmlns:p14="http://schemas.microsoft.com/office/powerpoint/2010/main" val="100903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A19E38-195F-4A4D-8700-90E957C6E82D}"/>
              </a:ext>
            </a:extLst>
          </p:cNvPr>
          <p:cNvSpPr txBox="1"/>
          <p:nvPr/>
        </p:nvSpPr>
        <p:spPr>
          <a:xfrm>
            <a:off x="0" y="369116"/>
            <a:ext cx="9144000" cy="923330"/>
          </a:xfrm>
          <a:prstGeom prst="rect">
            <a:avLst/>
          </a:prstGeom>
          <a:noFill/>
        </p:spPr>
        <p:txBody>
          <a:bodyPr wrap="square" rtlCol="0">
            <a:spAutoFit/>
          </a:bodyPr>
          <a:lstStyle/>
          <a:p>
            <a:pPr algn="ctr"/>
            <a:r>
              <a:rPr lang="en-US" sz="5400" b="1" dirty="0">
                <a:solidFill>
                  <a:schemeClr val="bg1"/>
                </a:solidFill>
              </a:rPr>
              <a:t>Lights In A Covid World</a:t>
            </a:r>
            <a:r>
              <a:rPr lang="en-US" sz="5400" b="1" dirty="0"/>
              <a:t> </a:t>
            </a:r>
          </a:p>
        </p:txBody>
      </p:sp>
      <p:sp>
        <p:nvSpPr>
          <p:cNvPr id="5" name="TextBox 4">
            <a:extLst>
              <a:ext uri="{FF2B5EF4-FFF2-40B4-BE49-F238E27FC236}">
                <a16:creationId xmlns:a16="http://schemas.microsoft.com/office/drawing/2014/main" id="{2E4A6BB8-B83B-4BED-A3A6-2BA127B2119A}"/>
              </a:ext>
            </a:extLst>
          </p:cNvPr>
          <p:cNvSpPr txBox="1"/>
          <p:nvPr/>
        </p:nvSpPr>
        <p:spPr>
          <a:xfrm>
            <a:off x="1333850" y="1619075"/>
            <a:ext cx="6509856" cy="769441"/>
          </a:xfrm>
          <a:prstGeom prst="rect">
            <a:avLst/>
          </a:prstGeom>
          <a:noFill/>
        </p:spPr>
        <p:txBody>
          <a:bodyPr wrap="square" rtlCol="0">
            <a:spAutoFit/>
          </a:bodyPr>
          <a:lstStyle/>
          <a:p>
            <a:pPr algn="ctr"/>
            <a:r>
              <a:rPr lang="en-US" sz="4400" b="1" dirty="0">
                <a:solidFill>
                  <a:srgbClr val="FFFF00"/>
                </a:solidFill>
                <a:latin typeface="Eras Demi ITC" panose="020B0805030504020804" pitchFamily="34" charset="0"/>
              </a:rPr>
              <a:t>Shining as students </a:t>
            </a:r>
          </a:p>
        </p:txBody>
      </p:sp>
    </p:spTree>
    <p:extLst>
      <p:ext uri="{BB962C8B-B14F-4D97-AF65-F5344CB8AC3E}">
        <p14:creationId xmlns:p14="http://schemas.microsoft.com/office/powerpoint/2010/main" val="143277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632311"/>
          </a:xfrm>
          <a:prstGeom prst="rect">
            <a:avLst/>
          </a:prstGeom>
          <a:noFill/>
        </p:spPr>
        <p:txBody>
          <a:bodyPr wrap="square" rtlCol="0">
            <a:spAutoFit/>
          </a:bodyPr>
          <a:lstStyle/>
          <a:p>
            <a:pPr algn="ctr">
              <a:spcAft>
                <a:spcPts val="3600"/>
              </a:spcAft>
            </a:pPr>
            <a:r>
              <a:rPr lang="en-US" sz="3000" b="1" dirty="0">
                <a:solidFill>
                  <a:srgbClr val="FFFF00"/>
                </a:solidFill>
              </a:rPr>
              <a:t>Matthew 5:13-16</a:t>
            </a:r>
          </a:p>
          <a:p>
            <a:pPr algn="ctr">
              <a:spcAft>
                <a:spcPts val="3600"/>
              </a:spcAft>
            </a:pPr>
            <a:r>
              <a:rPr lang="en-US" sz="3000" i="1" dirty="0">
                <a:solidFill>
                  <a:schemeClr val="bg1"/>
                </a:solidFill>
              </a:rPr>
              <a:t>You are the salt of the earth, but if salt has lost its taste, how shall its saltiness be restored? It is no longer good for anything except to be thrown out and trampled under people’s feet. You are the light of the world. A city set on a hill cannot be hidden. Nor do people light a lamp and put it under a basket, but on a stand, and it gives light to all in the house. In the same way, let your light shine before others, so that they may see your good works and give glory to your Father who is in heaven.</a:t>
            </a:r>
          </a:p>
        </p:txBody>
      </p:sp>
    </p:spTree>
    <p:extLst>
      <p:ext uri="{BB962C8B-B14F-4D97-AF65-F5344CB8AC3E}">
        <p14:creationId xmlns:p14="http://schemas.microsoft.com/office/powerpoint/2010/main" val="288143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4247317"/>
          </a:xfrm>
          <a:prstGeom prst="rect">
            <a:avLst/>
          </a:prstGeom>
          <a:noFill/>
        </p:spPr>
        <p:txBody>
          <a:bodyPr wrap="square" rtlCol="0">
            <a:spAutoFit/>
          </a:bodyPr>
          <a:lstStyle/>
          <a:p>
            <a:pPr>
              <a:spcAft>
                <a:spcPts val="1200"/>
              </a:spcAft>
            </a:pPr>
            <a:r>
              <a:rPr lang="en-US" sz="3000" b="1" dirty="0">
                <a:solidFill>
                  <a:srgbClr val="FFFF00"/>
                </a:solidFill>
              </a:rPr>
              <a:t>Opening thoughts</a:t>
            </a:r>
          </a:p>
          <a:p>
            <a:pPr>
              <a:spcAft>
                <a:spcPts val="1200"/>
              </a:spcAft>
            </a:pPr>
            <a:r>
              <a:rPr lang="en-US" sz="3000" dirty="0">
                <a:solidFill>
                  <a:schemeClr val="bg1"/>
                </a:solidFill>
              </a:rPr>
              <a:t>School age Christians sometimes lack confidence in their ability to influence others in positive ways.</a:t>
            </a:r>
          </a:p>
          <a:p>
            <a:pPr>
              <a:spcAft>
                <a:spcPts val="1200"/>
              </a:spcAft>
            </a:pPr>
            <a:r>
              <a:rPr lang="en-US" sz="3000" dirty="0">
                <a:solidFill>
                  <a:schemeClr val="bg1"/>
                </a:solidFill>
              </a:rPr>
              <a:t>In truth, school age Christians can shine the light of Christ brightly to their peers and teachers alike.</a:t>
            </a:r>
          </a:p>
          <a:p>
            <a:pPr>
              <a:spcAft>
                <a:spcPts val="1200"/>
              </a:spcAft>
            </a:pPr>
            <a:r>
              <a:rPr lang="en-US" sz="3000" dirty="0">
                <a:solidFill>
                  <a:schemeClr val="bg1"/>
                </a:solidFill>
              </a:rPr>
              <a:t>	*Paul teaches Timothy and Titus how to maintain 	their spiritual credibility and be lights wherever they 	were.</a:t>
            </a:r>
          </a:p>
        </p:txBody>
      </p:sp>
    </p:spTree>
    <p:extLst>
      <p:ext uri="{BB962C8B-B14F-4D97-AF65-F5344CB8AC3E}">
        <p14:creationId xmlns:p14="http://schemas.microsoft.com/office/powerpoint/2010/main" val="296572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3939540"/>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Keep godly influences front and center.</a:t>
            </a:r>
          </a:p>
          <a:p>
            <a:pPr>
              <a:spcAft>
                <a:spcPts val="1200"/>
              </a:spcAft>
            </a:pPr>
            <a:r>
              <a:rPr lang="en-US" sz="3000" b="1" i="1" dirty="0">
                <a:solidFill>
                  <a:schemeClr val="bg1"/>
                </a:solidFill>
              </a:rPr>
              <a:t>	</a:t>
            </a:r>
            <a:r>
              <a:rPr lang="en-US" sz="3000" dirty="0">
                <a:solidFill>
                  <a:schemeClr val="bg1"/>
                </a:solidFill>
              </a:rPr>
              <a:t>*Parents/other family (2 Timothy 1:3; 3:14-15)</a:t>
            </a:r>
          </a:p>
          <a:p>
            <a:pPr algn="ctr">
              <a:spcAft>
                <a:spcPts val="1200"/>
              </a:spcAft>
            </a:pPr>
            <a:endParaRPr lang="en-US" sz="3000" i="1" dirty="0">
              <a:solidFill>
                <a:schemeClr val="bg1"/>
              </a:solidFill>
            </a:endParaRPr>
          </a:p>
          <a:p>
            <a:pPr algn="ctr">
              <a:spcAft>
                <a:spcPts val="1200"/>
              </a:spcAft>
            </a:pPr>
            <a:r>
              <a:rPr lang="en-US" sz="3000" i="1" dirty="0">
                <a:solidFill>
                  <a:schemeClr val="bg1"/>
                </a:solidFill>
              </a:rPr>
              <a:t>I am reminded of your sincere faith, a faith that dwelt first in your grandmother Lois and your mother Eunice and now, I am sure, dwells in you as well.</a:t>
            </a:r>
          </a:p>
        </p:txBody>
      </p:sp>
    </p:spTree>
    <p:extLst>
      <p:ext uri="{BB962C8B-B14F-4D97-AF65-F5344CB8AC3E}">
        <p14:creationId xmlns:p14="http://schemas.microsoft.com/office/powerpoint/2010/main" val="14440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1000"/>
                                        <p:tgtEl>
                                          <p:spTgt spid="4">
                                            <p:txEl>
                                              <p:pRg st="4" end="4"/>
                                            </p:txEl>
                                          </p:spTgt>
                                        </p:tgtEl>
                                      </p:cBhvr>
                                    </p:animEffect>
                                    <p:anim calcmode="lin" valueType="num">
                                      <p:cBhvr>
                                        <p:cTn id="1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324535"/>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Keep godly influences front and center.</a:t>
            </a:r>
          </a:p>
          <a:p>
            <a:pPr>
              <a:spcAft>
                <a:spcPts val="1200"/>
              </a:spcAft>
            </a:pPr>
            <a:r>
              <a:rPr lang="en-US" sz="3000" b="1" i="1" dirty="0">
                <a:solidFill>
                  <a:schemeClr val="bg1"/>
                </a:solidFill>
              </a:rPr>
              <a:t>	</a:t>
            </a:r>
            <a:r>
              <a:rPr lang="en-US" sz="3000" dirty="0">
                <a:solidFill>
                  <a:schemeClr val="bg1"/>
                </a:solidFill>
              </a:rPr>
              <a:t>*Parents/other family (2 Timothy 1:3; 3:14-15)</a:t>
            </a:r>
          </a:p>
          <a:p>
            <a:pPr algn="ctr">
              <a:spcAft>
                <a:spcPts val="1200"/>
              </a:spcAft>
            </a:pPr>
            <a:endParaRPr lang="en-US" sz="3000" i="1" dirty="0">
              <a:solidFill>
                <a:schemeClr val="bg1"/>
              </a:solidFill>
            </a:endParaRPr>
          </a:p>
          <a:p>
            <a:pPr algn="ctr">
              <a:spcAft>
                <a:spcPts val="1200"/>
              </a:spcAft>
            </a:pPr>
            <a:r>
              <a:rPr lang="en-US" sz="3000" i="1" dirty="0">
                <a:solidFill>
                  <a:schemeClr val="bg1"/>
                </a:solidFill>
              </a:rPr>
              <a:t>But as for you, continue in what you have learned and have firmly believed, knowing from whom you have learned it and how from childhood you have been acquainted with the sacred writings, which are able to make you wise for salvation through faith in Christ Jesus.</a:t>
            </a:r>
          </a:p>
        </p:txBody>
      </p:sp>
    </p:spTree>
    <p:extLst>
      <p:ext uri="{BB962C8B-B14F-4D97-AF65-F5344CB8AC3E}">
        <p14:creationId xmlns:p14="http://schemas.microsoft.com/office/powerpoint/2010/main" val="47920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940088"/>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Keep godly influences front and center.</a:t>
            </a:r>
          </a:p>
          <a:p>
            <a:pPr>
              <a:spcAft>
                <a:spcPts val="1200"/>
              </a:spcAft>
            </a:pPr>
            <a:r>
              <a:rPr lang="en-US" sz="3000" b="1" i="1" dirty="0">
                <a:solidFill>
                  <a:schemeClr val="bg1"/>
                </a:solidFill>
              </a:rPr>
              <a:t>	</a:t>
            </a:r>
            <a:r>
              <a:rPr lang="en-US" sz="3000" dirty="0">
                <a:solidFill>
                  <a:schemeClr val="bg1"/>
                </a:solidFill>
              </a:rPr>
              <a:t>*Other Christians. (1 Timothy 1:18; 2 Timothy 1:13)</a:t>
            </a:r>
          </a:p>
          <a:p>
            <a:pPr algn="ctr">
              <a:spcAft>
                <a:spcPts val="1200"/>
              </a:spcAft>
            </a:pPr>
            <a:endParaRPr lang="en-US" sz="3000" i="1" dirty="0">
              <a:solidFill>
                <a:schemeClr val="bg1"/>
              </a:solidFill>
            </a:endParaRPr>
          </a:p>
          <a:p>
            <a:pPr lvl="0" algn="ctr">
              <a:spcAft>
                <a:spcPts val="1200"/>
              </a:spcAft>
            </a:pPr>
            <a:r>
              <a:rPr lang="en-US" sz="3000" i="1" dirty="0">
                <a:solidFill>
                  <a:schemeClr val="bg1"/>
                </a:solidFill>
              </a:rPr>
              <a:t>This charge I entrust to you, Timothy, my child, in accordance with the prophecies previously made about you, that by them you may wage the good warfare...</a:t>
            </a:r>
            <a:r>
              <a:rPr lang="en-US" sz="3000" i="1" dirty="0">
                <a:solidFill>
                  <a:prstClr val="white"/>
                </a:solidFill>
              </a:rPr>
              <a:t> Follow the pattern of the sound words that you have heard from me, in the faith and love that are in Christ Jesus.</a:t>
            </a:r>
          </a:p>
          <a:p>
            <a:pPr algn="ctr">
              <a:spcAft>
                <a:spcPts val="1200"/>
              </a:spcAft>
            </a:pPr>
            <a:endParaRPr lang="en-US" sz="3000" i="1" dirty="0">
              <a:solidFill>
                <a:schemeClr val="bg1"/>
              </a:solidFill>
            </a:endParaRPr>
          </a:p>
        </p:txBody>
      </p:sp>
    </p:spTree>
    <p:extLst>
      <p:ext uri="{BB962C8B-B14F-4D97-AF65-F5344CB8AC3E}">
        <p14:creationId xmlns:p14="http://schemas.microsoft.com/office/powerpoint/2010/main" val="103557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4401205"/>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Keep godly influences front and center.</a:t>
            </a:r>
          </a:p>
          <a:p>
            <a:pPr>
              <a:spcAft>
                <a:spcPts val="1200"/>
              </a:spcAft>
            </a:pPr>
            <a:r>
              <a:rPr lang="en-US" sz="3000" b="1" i="1" dirty="0">
                <a:solidFill>
                  <a:schemeClr val="bg1"/>
                </a:solidFill>
              </a:rPr>
              <a:t>	*</a:t>
            </a:r>
            <a:r>
              <a:rPr lang="en-US" sz="3000" dirty="0">
                <a:solidFill>
                  <a:schemeClr val="bg1"/>
                </a:solidFill>
              </a:rPr>
              <a:t>People come in and out of our </a:t>
            </a:r>
            <a:r>
              <a:rPr lang="en-US" sz="3000">
                <a:solidFill>
                  <a:schemeClr val="bg1"/>
                </a:solidFill>
              </a:rPr>
              <a:t>lives all </a:t>
            </a:r>
            <a:r>
              <a:rPr lang="en-US" sz="3000" dirty="0">
                <a:solidFill>
                  <a:schemeClr val="bg1"/>
                </a:solidFill>
              </a:rPr>
              <a:t>the time. 	Relationships come and go. </a:t>
            </a:r>
            <a:r>
              <a:rPr lang="en-US" sz="3000" i="1" dirty="0">
                <a:solidFill>
                  <a:schemeClr val="bg1"/>
                </a:solidFill>
              </a:rPr>
              <a:t>Especially</a:t>
            </a:r>
            <a:r>
              <a:rPr lang="en-US" sz="3000" dirty="0">
                <a:solidFill>
                  <a:schemeClr val="bg1"/>
                </a:solidFill>
              </a:rPr>
              <a:t> true during 	school years.</a:t>
            </a:r>
          </a:p>
          <a:p>
            <a:pPr algn="ctr">
              <a:spcAft>
                <a:spcPts val="1200"/>
              </a:spcAft>
            </a:pPr>
            <a:r>
              <a:rPr lang="en-US" sz="3000" i="1" dirty="0">
                <a:solidFill>
                  <a:schemeClr val="bg1"/>
                </a:solidFill>
              </a:rPr>
              <a:t>	</a:t>
            </a:r>
          </a:p>
          <a:p>
            <a:pPr algn="ctr">
              <a:spcAft>
                <a:spcPts val="1200"/>
              </a:spcAft>
            </a:pPr>
            <a:r>
              <a:rPr lang="en-US" sz="3000" b="1" dirty="0">
                <a:solidFill>
                  <a:srgbClr val="FFFF00"/>
                </a:solidFill>
              </a:rPr>
              <a:t>Embrace those godly people who truly love you and </a:t>
            </a:r>
            <a:r>
              <a:rPr lang="en-US" sz="3000" b="1" i="1" dirty="0">
                <a:solidFill>
                  <a:srgbClr val="FFFF00"/>
                </a:solidFill>
              </a:rPr>
              <a:t>always will</a:t>
            </a:r>
            <a:r>
              <a:rPr lang="en-US" sz="3000" b="1" dirty="0">
                <a:solidFill>
                  <a:srgbClr val="FFFF00"/>
                </a:solidFill>
              </a:rPr>
              <a:t>!</a:t>
            </a:r>
            <a:endParaRPr lang="en-US" sz="3000" b="1" i="1" dirty="0">
              <a:solidFill>
                <a:srgbClr val="FFFF00"/>
              </a:solidFill>
            </a:endParaRPr>
          </a:p>
        </p:txBody>
      </p:sp>
    </p:spTree>
    <p:extLst>
      <p:ext uri="{BB962C8B-B14F-4D97-AF65-F5344CB8AC3E}">
        <p14:creationId xmlns:p14="http://schemas.microsoft.com/office/powerpoint/2010/main" val="289888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940088"/>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Know that school is your primary field of service now.</a:t>
            </a:r>
          </a:p>
          <a:p>
            <a:pPr>
              <a:spcAft>
                <a:spcPts val="1200"/>
              </a:spcAft>
            </a:pPr>
            <a:r>
              <a:rPr lang="en-US" sz="3000" b="1" i="1" dirty="0">
                <a:solidFill>
                  <a:schemeClr val="bg1"/>
                </a:solidFill>
              </a:rPr>
              <a:t>	*</a:t>
            </a:r>
            <a:r>
              <a:rPr lang="en-US" sz="3000" dirty="0">
                <a:solidFill>
                  <a:schemeClr val="bg1"/>
                </a:solidFill>
              </a:rPr>
              <a:t>Young Christians are part of the </a:t>
            </a:r>
            <a:r>
              <a:rPr lang="en-US" sz="3000" i="1" dirty="0">
                <a:solidFill>
                  <a:schemeClr val="bg1"/>
                </a:solidFill>
              </a:rPr>
              <a:t>active</a:t>
            </a:r>
            <a:r>
              <a:rPr lang="en-US" sz="3000" dirty="0">
                <a:solidFill>
                  <a:schemeClr val="bg1"/>
                </a:solidFill>
              </a:rPr>
              <a:t> kingdom. (1 	Timothy 3:14-15; 6:11-14)</a:t>
            </a:r>
          </a:p>
          <a:p>
            <a:pPr algn="ctr">
              <a:spcAft>
                <a:spcPts val="1200"/>
              </a:spcAft>
            </a:pPr>
            <a:endParaRPr lang="en-US" sz="3000" i="1" dirty="0">
              <a:solidFill>
                <a:schemeClr val="bg1"/>
              </a:solidFill>
            </a:endParaRPr>
          </a:p>
          <a:p>
            <a:pPr algn="ctr">
              <a:spcAft>
                <a:spcPts val="1200"/>
              </a:spcAft>
            </a:pPr>
            <a:r>
              <a:rPr lang="en-US" sz="3000" i="1" dirty="0">
                <a:solidFill>
                  <a:schemeClr val="bg1"/>
                </a:solidFill>
              </a:rPr>
              <a:t>I hope to come to you soon, but I am writing these things to you so that, if I delay, you may know how one ought to behave in the household of God, which is the church of the living God, a pillar and buttress of the truth.</a:t>
            </a:r>
          </a:p>
          <a:p>
            <a:pPr algn="ctr">
              <a:spcAft>
                <a:spcPts val="1200"/>
              </a:spcAft>
            </a:pPr>
            <a:r>
              <a:rPr lang="en-US" sz="3000" i="1" dirty="0">
                <a:solidFill>
                  <a:schemeClr val="bg1"/>
                </a:solidFill>
              </a:rPr>
              <a:t>	</a:t>
            </a:r>
          </a:p>
        </p:txBody>
      </p:sp>
    </p:spTree>
    <p:extLst>
      <p:ext uri="{BB962C8B-B14F-4D97-AF65-F5344CB8AC3E}">
        <p14:creationId xmlns:p14="http://schemas.microsoft.com/office/powerpoint/2010/main" val="192041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1000"/>
                                        <p:tgtEl>
                                          <p:spTgt spid="4">
                                            <p:txEl>
                                              <p:pRg st="4" end="4"/>
                                            </p:txEl>
                                          </p:spTgt>
                                        </p:tgtEl>
                                      </p:cBhvr>
                                    </p:animEffect>
                                    <p:anim calcmode="lin" valueType="num">
                                      <p:cBhvr>
                                        <p:cTn id="1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6093976"/>
          </a:xfrm>
          <a:prstGeom prst="rect">
            <a:avLst/>
          </a:prstGeom>
          <a:noFill/>
        </p:spPr>
        <p:txBody>
          <a:bodyPr wrap="square" rtlCol="0">
            <a:spAutoFit/>
          </a:bodyPr>
          <a:lstStyle/>
          <a:p>
            <a:pPr>
              <a:spcAft>
                <a:spcPts val="1200"/>
              </a:spcAft>
            </a:pPr>
            <a:r>
              <a:rPr lang="en-US" sz="3000" b="1" dirty="0">
                <a:solidFill>
                  <a:srgbClr val="FFFF00"/>
                </a:solidFill>
              </a:rPr>
              <a:t>Shining the light of Christ as a student</a:t>
            </a:r>
          </a:p>
          <a:p>
            <a:pPr>
              <a:spcAft>
                <a:spcPts val="1200"/>
              </a:spcAft>
            </a:pPr>
            <a:r>
              <a:rPr lang="en-US" sz="3000" b="1" i="1" dirty="0">
                <a:solidFill>
                  <a:schemeClr val="bg1"/>
                </a:solidFill>
              </a:rPr>
              <a:t>Know that school is your primary field of service now.</a:t>
            </a:r>
          </a:p>
          <a:p>
            <a:pPr>
              <a:spcAft>
                <a:spcPts val="1200"/>
              </a:spcAft>
            </a:pPr>
            <a:r>
              <a:rPr lang="en-US" sz="3000" b="1" i="1" dirty="0">
                <a:solidFill>
                  <a:schemeClr val="bg1"/>
                </a:solidFill>
              </a:rPr>
              <a:t>	*</a:t>
            </a:r>
            <a:r>
              <a:rPr lang="en-US" sz="3000" dirty="0">
                <a:solidFill>
                  <a:schemeClr val="bg1"/>
                </a:solidFill>
              </a:rPr>
              <a:t>Young Christians are part of the </a:t>
            </a:r>
            <a:r>
              <a:rPr lang="en-US" sz="3000" i="1" dirty="0">
                <a:solidFill>
                  <a:schemeClr val="bg1"/>
                </a:solidFill>
              </a:rPr>
              <a:t>active</a:t>
            </a:r>
            <a:r>
              <a:rPr lang="en-US" sz="3000" dirty="0">
                <a:solidFill>
                  <a:schemeClr val="bg1"/>
                </a:solidFill>
              </a:rPr>
              <a:t> kingdom. (1 	Timothy 3:14-15; 6:11-14)</a:t>
            </a:r>
          </a:p>
          <a:p>
            <a:pPr algn="ctr">
              <a:spcAft>
                <a:spcPts val="1200"/>
              </a:spcAft>
            </a:pPr>
            <a:r>
              <a:rPr lang="en-US" sz="3000" i="1" dirty="0">
                <a:solidFill>
                  <a:schemeClr val="bg1"/>
                </a:solidFill>
              </a:rPr>
              <a:t>But as for you, O man of God, flee these things. Pursue righteousness, godliness, faith, love, steadfastness, gentleness. Fight the good fight of faith. Take hold of the eternal life to which you were called and about which you made the good confession in the presence of many witnesses. I charge you in the presence of God, who gives life to all things, and of Christ Jesus, who in his testimony before Pontius Pilate made the good…	</a:t>
            </a:r>
          </a:p>
        </p:txBody>
      </p:sp>
    </p:spTree>
    <p:extLst>
      <p:ext uri="{BB962C8B-B14F-4D97-AF65-F5344CB8AC3E}">
        <p14:creationId xmlns:p14="http://schemas.microsoft.com/office/powerpoint/2010/main" val="252571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TotalTime>
  <Words>1436</Words>
  <Application>Microsoft Office PowerPoint</Application>
  <PresentationFormat>On-screen Show (4:3)</PresentationFormat>
  <Paragraphs>79</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Eras Demi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Litmer</dc:creator>
  <cp:lastModifiedBy>Adam Litmer</cp:lastModifiedBy>
  <cp:revision>15</cp:revision>
  <dcterms:created xsi:type="dcterms:W3CDTF">2020-08-20T14:07:20Z</dcterms:created>
  <dcterms:modified xsi:type="dcterms:W3CDTF">2020-10-06T12:29:50Z</dcterms:modified>
</cp:coreProperties>
</file>