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1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A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1" autoAdjust="0"/>
    <p:restoredTop sz="86395" autoAdjust="0"/>
  </p:normalViewPr>
  <p:slideViewPr>
    <p:cSldViewPr snapToGrid="0">
      <p:cViewPr varScale="1">
        <p:scale>
          <a:sx n="64" d="100"/>
          <a:sy n="64" d="100"/>
        </p:scale>
        <p:origin x="76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986A0-B122-4839-A3B6-23D2EEBA42DE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47E61-E67A-44FF-94D7-39B9127C4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89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83BD-793A-4333-AACA-B15B34D39F49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56CC-C9DD-4F53-A0B1-950BDCA17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8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83BD-793A-4333-AACA-B15B34D39F49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56CC-C9DD-4F53-A0B1-950BDCA17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99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83BD-793A-4333-AACA-B15B34D39F49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56CC-C9DD-4F53-A0B1-950BDCA17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9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83BD-793A-4333-AACA-B15B34D39F49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56CC-C9DD-4F53-A0B1-950BDCA17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96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83BD-793A-4333-AACA-B15B34D39F49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56CC-C9DD-4F53-A0B1-950BDCA17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5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83BD-793A-4333-AACA-B15B34D39F49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56CC-C9DD-4F53-A0B1-950BDCA17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37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83BD-793A-4333-AACA-B15B34D39F49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56CC-C9DD-4F53-A0B1-950BDCA17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3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83BD-793A-4333-AACA-B15B34D39F49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56CC-C9DD-4F53-A0B1-950BDCA17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5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83BD-793A-4333-AACA-B15B34D39F49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56CC-C9DD-4F53-A0B1-950BDCA17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60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83BD-793A-4333-AACA-B15B34D39F49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56CC-C9DD-4F53-A0B1-950BDCA17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7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83BD-793A-4333-AACA-B15B34D39F49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56CC-C9DD-4F53-A0B1-950BDCA17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5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483BD-793A-4333-AACA-B15B34D39F49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E56CC-C9DD-4F53-A0B1-950BDCA17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70E30C-7BE8-406E-9461-6C96530E7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33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643064-6F31-4A0A-9BE6-E9F00EDE1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F80728-C176-4427-8DA9-88225A30ED15}"/>
              </a:ext>
            </a:extLst>
          </p:cNvPr>
          <p:cNvSpPr txBox="1"/>
          <p:nvPr/>
        </p:nvSpPr>
        <p:spPr>
          <a:xfrm>
            <a:off x="793261" y="2828835"/>
            <a:ext cx="7557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Worship is not a subjective in nature, but based on objective truth. 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643064-6F31-4A0A-9BE6-E9F00EDE1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F80728-C176-4427-8DA9-88225A30ED15}"/>
              </a:ext>
            </a:extLst>
          </p:cNvPr>
          <p:cNvSpPr txBox="1"/>
          <p:nvPr/>
        </p:nvSpPr>
        <p:spPr>
          <a:xfrm>
            <a:off x="418123" y="570188"/>
            <a:ext cx="849923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Why authorized worship?</a:t>
            </a:r>
          </a:p>
          <a:p>
            <a:endParaRPr lang="en-US" sz="8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Because of who God is 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Creator (Gen. 1:1; Acts 17:24-27)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It’s foolish for the created to question the design of the Creator (Is. 29:16; Rom. 9:20; Job 38)</a:t>
            </a:r>
          </a:p>
          <a:p>
            <a:pPr marL="914400" lvl="1" indent="-457200">
              <a:buFontTx/>
              <a:buChar char="-"/>
            </a:pPr>
            <a:endParaRPr lang="en-US" sz="8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  God approves of nothing less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EX: 2 Sam. 6:1-7; Lev. 10:1-3; Acts 5:1-5</a:t>
            </a:r>
          </a:p>
          <a:p>
            <a:endParaRPr lang="en-US" sz="32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Tx/>
              <a:buChar char="-"/>
            </a:pPr>
            <a:endParaRPr lang="en-US" sz="32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49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643064-6F31-4A0A-9BE6-E9F00EDE1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F80728-C176-4427-8DA9-88225A30ED15}"/>
              </a:ext>
            </a:extLst>
          </p:cNvPr>
          <p:cNvSpPr txBox="1"/>
          <p:nvPr/>
        </p:nvSpPr>
        <p:spPr>
          <a:xfrm>
            <a:off x="425939" y="452957"/>
            <a:ext cx="8499231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We can understand with is/isn’t authorized</a:t>
            </a:r>
          </a:p>
          <a:p>
            <a:endParaRPr lang="en-US" sz="8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We communicate using direct statements (commands), examples, and inferences.</a:t>
            </a:r>
          </a:p>
          <a:p>
            <a:pPr marL="742950" indent="-742950">
              <a:buFont typeface="+mj-lt"/>
              <a:buAutoNum type="arabicPeriod"/>
            </a:pPr>
            <a:endParaRPr lang="en-US" sz="8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God communicates using direct statements (commands), examples, and inferences. 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Commands (general or specific): Gen. 6:14-21; Jn. 13:34; Acts 2:38; Matt. 28:19-20; Mk. 16:16…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Examples: John 13:1-17; 1 Cor. 10:1-6; Matt. 12:1-8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Inferences: unbiblical nature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fo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infant baptism (Mk. 16:16; Acts 2:38; 22:16) </a:t>
            </a:r>
          </a:p>
          <a:p>
            <a:pPr marL="914400" lvl="1" indent="-457200">
              <a:buFontTx/>
              <a:buChar char="-"/>
            </a:pPr>
            <a:endParaRPr lang="en-US" sz="32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81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643064-6F31-4A0A-9BE6-E9F00EDE1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F80728-C176-4427-8DA9-88225A30ED15}"/>
              </a:ext>
            </a:extLst>
          </p:cNvPr>
          <p:cNvSpPr txBox="1"/>
          <p:nvPr/>
        </p:nvSpPr>
        <p:spPr>
          <a:xfrm>
            <a:off x="418123" y="570188"/>
            <a:ext cx="849923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Final Thoughts</a:t>
            </a:r>
          </a:p>
          <a:p>
            <a:endParaRPr lang="en-US" sz="8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Worshipping as God has authorized is about respecting His holiness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(Ex. 3:5-6; Lev. 10:3).</a:t>
            </a:r>
          </a:p>
          <a:p>
            <a:pPr marL="742950" indent="-742950">
              <a:buFont typeface="+mj-lt"/>
              <a:buAutoNum type="arabicPeriod"/>
            </a:pPr>
            <a:endParaRPr lang="en-US" sz="8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If we are going to understand what He’s authorized, we have to understand His word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(Deut. 6:6-9; 2 Tim. 3:16-17).</a:t>
            </a:r>
          </a:p>
          <a:p>
            <a:pPr marL="742950" indent="-742950">
              <a:buFont typeface="+mj-lt"/>
              <a:buAutoNum type="arabicPeriod"/>
            </a:pPr>
            <a:endParaRPr lang="en-US" sz="8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This is a conversation EVERY generation must have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(Judges 2:10).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30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70E30C-7BE8-406E-9461-6C96530E7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</TotalTime>
  <Words>223</Words>
  <Application>Microsoft Office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East End</cp:lastModifiedBy>
  <cp:revision>10</cp:revision>
  <dcterms:created xsi:type="dcterms:W3CDTF">2020-10-02T20:09:46Z</dcterms:created>
  <dcterms:modified xsi:type="dcterms:W3CDTF">2020-10-04T14:35:16Z</dcterms:modified>
</cp:coreProperties>
</file>