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9A"/>
    <a:srgbClr val="066BBA"/>
    <a:srgbClr val="73C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1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7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0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6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7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2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6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1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0B1BC-658A-48F6-9202-B62B30454D6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DEF-7603-4DCB-A5B0-6F37CBDD1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8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A75830-F1A2-44A0-9B83-2F0A86DF1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17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16316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GOD’S INVITATION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FORSAKE OUR THINKING (7-9)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55:8-9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my thoughts are not your thoughts,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neither are your ways my ways, declares the Lord.</a:t>
            </a: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as the heavens are higher than the earth,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so are my ways higher than your ways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my thoughts than your thoughts.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3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638908" y="2767280"/>
            <a:ext cx="78661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only way to know the mind of God is to know His Spirit-inspired Word.</a:t>
            </a:r>
            <a:endParaRPr lang="en-US" sz="4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6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16316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GOD’S INVITATION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EMBRACE THE WORD (10-11)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55:10-11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“For as the rain and the snow come down from heaven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do not return there but water the earth,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it bring forth and sprout,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giving seed to the sower 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bread to the eater,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163169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GOD’S INVITATION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EMBRACE THE WORD (10-11)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55:10-11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shall my word be that goes out from my mouth;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it shall not return to me empty,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it shall accomplish that which I purpose,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shall succeed in the thing for which I sent it.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4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277447" y="2767280"/>
            <a:ext cx="858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embrace God’s Word with an honest heart, it will bring growth to our lives.</a:t>
            </a:r>
            <a:endParaRPr lang="en-US" sz="4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433754" y="235355"/>
            <a:ext cx="8053753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55:12-13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“For you shall go out in joy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be led forth in peace;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mountains and the hills before you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shall break forth into singing,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all the trees of the field shall clap their hands.</a:t>
            </a: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Instead of the thorn shall come up the cypress;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instead of the brier shall come up the myrtle;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it shall make a name for the Lord,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 everlasting sign that shall not be cut off.”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984739" y="1459230"/>
            <a:ext cx="7174522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7:37-38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baseline="30000" dirty="0">
                <a:latin typeface="Arial Narrow" panose="020B0606020202030204" pitchFamily="34" charset="0"/>
              </a:rPr>
              <a:t>37 </a:t>
            </a:r>
            <a:r>
              <a:rPr lang="en-US" sz="3600" dirty="0">
                <a:latin typeface="Arial Narrow" panose="020B0606020202030204" pitchFamily="34" charset="0"/>
              </a:rPr>
              <a:t> “If anyone thirsts, let him come to me and drink. </a:t>
            </a:r>
            <a:r>
              <a:rPr lang="en-US" sz="3600" b="1" baseline="30000" dirty="0">
                <a:latin typeface="Arial Narrow" panose="020B0606020202030204" pitchFamily="34" charset="0"/>
              </a:rPr>
              <a:t>38 </a:t>
            </a:r>
            <a:r>
              <a:rPr lang="en-US" sz="3600" dirty="0">
                <a:latin typeface="Arial Narrow" panose="020B0606020202030204" pitchFamily="34" charset="0"/>
              </a:rPr>
              <a:t>Whoever believes in me, as the Scripture has said, ‘Out of his heart will flow rivers of living water.’”</a:t>
            </a:r>
          </a:p>
          <a:p>
            <a:r>
              <a:rPr lang="en-US" dirty="0"/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4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7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A75830-F1A2-44A0-9B83-2F0A86DF1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6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100646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55:1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“Come, everyone who thirsts,</a:t>
            </a:r>
            <a:b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come to the waters;</a:t>
            </a:r>
            <a:b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he who has no money,</a:t>
            </a:r>
            <a:b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come, buy and eat!</a:t>
            </a:r>
            <a:b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Come, buy wine and milk</a:t>
            </a:r>
            <a:b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without money and without price.</a:t>
            </a:r>
          </a:p>
        </p:txBody>
      </p:sp>
    </p:spTree>
    <p:extLst>
      <p:ext uri="{BB962C8B-B14F-4D97-AF65-F5344CB8AC3E}">
        <p14:creationId xmlns:p14="http://schemas.microsoft.com/office/powerpoint/2010/main" val="215418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08501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55:2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Why do you spend your money for that which is not bread,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your labor for that which does not satisfy?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40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08501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GOD’S INVITATION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 (2b-3)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55:2b-3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2b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Listen diligently to me, and eat what is good,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delight yourselves in rich food.</a:t>
            </a: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Incline your ear, and come to me;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hear, that your soul may live;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2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08501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GOD’S INVITATION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 (2b-3)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55:2b-3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2b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Listen diligently to me, and eat what is good,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delight yourselves in rich food.</a:t>
            </a: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Incline your ear, and come to me;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hear, that your soul may live;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CD517-8803-4F47-B379-593C474AAC7C}"/>
              </a:ext>
            </a:extLst>
          </p:cNvPr>
          <p:cNvSpPr txBox="1"/>
          <p:nvPr/>
        </p:nvSpPr>
        <p:spPr>
          <a:xfrm>
            <a:off x="804985" y="4156140"/>
            <a:ext cx="72995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 will make with you an everlasting covenant,</a:t>
            </a:r>
            <a:b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my steadfast, sure love for David.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163169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GOD’S INVITATION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 (2b-5)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55:4-5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Behold, I made him a witness to the peoples,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 leader and commander for the peoples.</a:t>
            </a: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Behold, you shall call a nation that you do not know,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a nation that did not know you shall run 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you, because of the Lord your God, and 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Holy One of Israel,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for he has glorified you.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163169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GOD’S INVITATION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 (6)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55:6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“Seek the Lord while he may be found;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call upon him while he is near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638908" y="2767280"/>
            <a:ext cx="78661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invitation is a limited time offer.</a:t>
            </a:r>
            <a:endParaRPr lang="en-US" sz="4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9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FDEE90-7685-4E2E-A3B4-2FDADC9A5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AE981A-6157-46F7-AE22-BFEC5AECD91E}"/>
              </a:ext>
            </a:extLst>
          </p:cNvPr>
          <p:cNvSpPr txBox="1"/>
          <p:nvPr/>
        </p:nvSpPr>
        <p:spPr>
          <a:xfrm>
            <a:off x="550985" y="477632"/>
            <a:ext cx="816316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GOD’S INVITATION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FORSAKE OUR THINKING (7-9)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55:7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 the wicked forsake his way,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the unrighteous man his thoughts;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him return to the Lord, that he may have compassion on him,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to our God, for he will abundantly pardon.</a:t>
            </a:r>
          </a:p>
          <a:p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7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714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7</cp:revision>
  <dcterms:created xsi:type="dcterms:W3CDTF">2020-09-20T20:13:07Z</dcterms:created>
  <dcterms:modified xsi:type="dcterms:W3CDTF">2020-09-20T21:39:03Z</dcterms:modified>
</cp:coreProperties>
</file>