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0" r:id="rId4"/>
    <p:sldId id="262" r:id="rId5"/>
    <p:sldId id="263" r:id="rId6"/>
    <p:sldId id="264" r:id="rId7"/>
    <p:sldId id="265" r:id="rId8"/>
    <p:sldId id="267" r:id="rId9"/>
    <p:sldId id="266" r:id="rId10"/>
    <p:sldId id="268" r:id="rId11"/>
    <p:sldId id="269" r:id="rId12"/>
    <p:sldId id="270"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111" d="100"/>
          <a:sy n="111" d="100"/>
        </p:scale>
        <p:origin x="15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5AB640-6AB6-4448-862C-E4EDDEAA6412}"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76814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AB640-6AB6-4448-862C-E4EDDEAA6412}"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386798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AB640-6AB6-4448-862C-E4EDDEAA6412}"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420946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AB640-6AB6-4448-862C-E4EDDEAA6412}"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31542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AB640-6AB6-4448-862C-E4EDDEAA6412}"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163427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AB640-6AB6-4448-862C-E4EDDEAA6412}"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221916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AB640-6AB6-4448-862C-E4EDDEAA6412}"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284218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AB640-6AB6-4448-862C-E4EDDEAA6412}"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314969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AB640-6AB6-4448-862C-E4EDDEAA6412}"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314183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AB640-6AB6-4448-862C-E4EDDEAA6412}"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89813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AB640-6AB6-4448-862C-E4EDDEAA6412}"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01F43-DA73-413B-A61C-185AB9187660}" type="slidenum">
              <a:rPr lang="en-US" smtClean="0"/>
              <a:t>‹#›</a:t>
            </a:fld>
            <a:endParaRPr lang="en-US"/>
          </a:p>
        </p:txBody>
      </p:sp>
    </p:spTree>
    <p:extLst>
      <p:ext uri="{BB962C8B-B14F-4D97-AF65-F5344CB8AC3E}">
        <p14:creationId xmlns:p14="http://schemas.microsoft.com/office/powerpoint/2010/main" val="148557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AB640-6AB6-4448-862C-E4EDDEAA6412}" type="datetimeFigureOut">
              <a:rPr lang="en-US" smtClean="0"/>
              <a:t>8/30/2020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01F43-DA73-413B-A61C-185AB9187660}" type="slidenum">
              <a:rPr lang="en-US" smtClean="0"/>
              <a:t>‹#›</a:t>
            </a:fld>
            <a:endParaRPr lang="en-US"/>
          </a:p>
        </p:txBody>
      </p:sp>
    </p:spTree>
    <p:extLst>
      <p:ext uri="{BB962C8B-B14F-4D97-AF65-F5344CB8AC3E}">
        <p14:creationId xmlns:p14="http://schemas.microsoft.com/office/powerpoint/2010/main" val="1810963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94463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321434"/>
            <a:ext cx="8377236" cy="2185214"/>
          </a:xfrm>
          <a:prstGeom prst="rect">
            <a:avLst/>
          </a:prstGeom>
          <a:noFill/>
        </p:spPr>
        <p:txBody>
          <a:bodyPr wrap="square">
            <a:spAutoFit/>
          </a:bodyPr>
          <a:lstStyle/>
          <a:p>
            <a:r>
              <a:rPr lang="en-US" sz="3200" b="1" dirty="0">
                <a:latin typeface="Arial Narrow" panose="020B0606020202030204" pitchFamily="34" charset="0"/>
              </a:rPr>
              <a:t>Mark 4:39</a:t>
            </a:r>
          </a:p>
          <a:p>
            <a:endParaRPr lang="en-US" sz="800" dirty="0">
              <a:latin typeface="Arial Narrow" panose="020B0606020202030204" pitchFamily="34" charset="0"/>
            </a:endParaRPr>
          </a:p>
          <a:p>
            <a:r>
              <a:rPr lang="en-US" sz="3200" baseline="30000" dirty="0">
                <a:latin typeface="Arial Narrow" panose="020B0606020202030204" pitchFamily="34" charset="0"/>
              </a:rPr>
              <a:t>39</a:t>
            </a:r>
            <a:r>
              <a:rPr lang="en-US" sz="3200" dirty="0">
                <a:latin typeface="Arial Narrow" panose="020B0606020202030204" pitchFamily="34" charset="0"/>
              </a:rPr>
              <a:t> And he awoke and rebuked the wind and said to the sea, “Peace! Be still!” And the wind ceased, and there was a great calm. </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321434"/>
            <a:ext cx="8377236" cy="2677656"/>
          </a:xfrm>
          <a:prstGeom prst="rect">
            <a:avLst/>
          </a:prstGeom>
          <a:noFill/>
        </p:spPr>
        <p:txBody>
          <a:bodyPr wrap="square">
            <a:spAutoFit/>
          </a:bodyPr>
          <a:lstStyle/>
          <a:p>
            <a:r>
              <a:rPr lang="en-US" sz="3200" b="1" dirty="0">
                <a:latin typeface="Arial Narrow" panose="020B0606020202030204" pitchFamily="34" charset="0"/>
              </a:rPr>
              <a:t>Mark 4:40-41</a:t>
            </a:r>
          </a:p>
          <a:p>
            <a:endParaRPr lang="en-US" sz="800" dirty="0">
              <a:latin typeface="Arial Narrow" panose="020B0606020202030204" pitchFamily="34" charset="0"/>
            </a:endParaRPr>
          </a:p>
          <a:p>
            <a:r>
              <a:rPr lang="en-US" sz="3200" baseline="30000" dirty="0">
                <a:latin typeface="Arial Narrow" panose="020B0606020202030204" pitchFamily="34" charset="0"/>
              </a:rPr>
              <a:t>40</a:t>
            </a:r>
            <a:r>
              <a:rPr lang="en-US" sz="3200" dirty="0">
                <a:latin typeface="Arial Narrow" panose="020B0606020202030204" pitchFamily="34" charset="0"/>
              </a:rPr>
              <a:t> He said to them, “Why are you so afraid? Have you still no faith?”  </a:t>
            </a:r>
            <a:r>
              <a:rPr lang="en-US" sz="3200" baseline="30000" dirty="0">
                <a:latin typeface="Arial Narrow" panose="020B0606020202030204" pitchFamily="34" charset="0"/>
              </a:rPr>
              <a:t>41</a:t>
            </a:r>
            <a:r>
              <a:rPr lang="en-US" sz="3200" dirty="0">
                <a:latin typeface="Arial Narrow" panose="020B0606020202030204" pitchFamily="34" charset="0"/>
              </a:rPr>
              <a:t> And they were filled with great fear and said to one another, “Who then is this, that even the wind and the sea obey him?”</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177642" y="1179009"/>
            <a:ext cx="8377236" cy="707886"/>
          </a:xfrm>
          <a:prstGeom prst="rect">
            <a:avLst/>
          </a:prstGeom>
          <a:noFill/>
        </p:spPr>
        <p:txBody>
          <a:bodyPr wrap="square">
            <a:spAutoFit/>
          </a:bodyPr>
          <a:lstStyle/>
          <a:p>
            <a:pPr algn="r"/>
            <a:r>
              <a:rPr lang="en-US" sz="3200" b="1" dirty="0">
                <a:latin typeface="Arial Narrow" panose="020B0606020202030204" pitchFamily="34" charset="0"/>
              </a:rPr>
              <a:t>Who is Jesus?</a:t>
            </a:r>
          </a:p>
          <a:p>
            <a:pPr algn="r"/>
            <a:endParaRPr lang="en-US" sz="800" dirty="0">
              <a:latin typeface="Arial Narrow" panose="020B0606020202030204" pitchFamily="34" charset="0"/>
            </a:endParaRPr>
          </a:p>
        </p:txBody>
      </p:sp>
      <p:sp>
        <p:nvSpPr>
          <p:cNvPr id="7" name="TextBox 6">
            <a:extLst>
              <a:ext uri="{FF2B5EF4-FFF2-40B4-BE49-F238E27FC236}">
                <a16:creationId xmlns:a16="http://schemas.microsoft.com/office/drawing/2014/main" id="{7027BDF8-9166-463D-AEDE-1A8171869F8E}"/>
              </a:ext>
            </a:extLst>
          </p:cNvPr>
          <p:cNvSpPr txBox="1"/>
          <p:nvPr/>
        </p:nvSpPr>
        <p:spPr>
          <a:xfrm>
            <a:off x="467202" y="1886895"/>
            <a:ext cx="7330440" cy="3662541"/>
          </a:xfrm>
          <a:prstGeom prst="rect">
            <a:avLst/>
          </a:prstGeom>
          <a:noFill/>
        </p:spPr>
        <p:txBody>
          <a:bodyPr wrap="square">
            <a:spAutoFit/>
          </a:bodyPr>
          <a:lstStyle/>
          <a:p>
            <a:pPr marL="0" marR="0">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Psalm 89:8-9</a:t>
            </a:r>
          </a:p>
          <a:p>
            <a:pPr marL="0" marR="0">
              <a:spcBef>
                <a:spcPts val="0"/>
              </a:spcBef>
              <a:spcAft>
                <a:spcPts val="0"/>
              </a:spcAft>
            </a:pPr>
            <a:endParaRPr lang="en-US" sz="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aseline="30000" dirty="0">
                <a:effectLst/>
                <a:latin typeface="Arial Narrow" panose="020B0606020202030204" pitchFamily="34" charset="0"/>
                <a:ea typeface="Calibri" panose="020F0502020204030204" pitchFamily="34" charset="0"/>
                <a:cs typeface="Times New Roman" panose="02020603050405020304" pitchFamily="18" charset="0"/>
              </a:rPr>
              <a:t>8</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 O Lord God of hosts,</a:t>
            </a:r>
          </a:p>
          <a:p>
            <a:pPr marL="0" marR="0">
              <a:spcBef>
                <a:spcPts val="0"/>
              </a:spcBef>
              <a:spcAft>
                <a:spcPts val="0"/>
              </a:spcAft>
            </a:pPr>
            <a:r>
              <a:rPr lang="en-US" sz="3200" dirty="0">
                <a:effectLst/>
                <a:latin typeface="Arial Narrow" panose="020B0606020202030204" pitchFamily="34" charset="0"/>
                <a:ea typeface="Calibri" panose="020F0502020204030204" pitchFamily="34" charset="0"/>
                <a:cs typeface="Times New Roman" panose="02020603050405020304" pitchFamily="18" charset="0"/>
              </a:rPr>
              <a:t>    who is mighty as you are, O Lord,</a:t>
            </a:r>
          </a:p>
          <a:p>
            <a:pPr marL="0" marR="0">
              <a:spcBef>
                <a:spcPts val="0"/>
              </a:spcBef>
              <a:spcAft>
                <a:spcPts val="0"/>
              </a:spcAft>
            </a:pPr>
            <a:r>
              <a:rPr lang="en-US" sz="3200" dirty="0">
                <a:effectLst/>
                <a:latin typeface="Arial Narrow" panose="020B0606020202030204" pitchFamily="34" charset="0"/>
                <a:ea typeface="Calibri" panose="020F0502020204030204" pitchFamily="34" charset="0"/>
                <a:cs typeface="Times New Roman" panose="02020603050405020304" pitchFamily="18" charset="0"/>
              </a:rPr>
              <a:t>    with your faithfulness all around you?</a:t>
            </a:r>
          </a:p>
          <a:p>
            <a:pPr marL="0" marR="0">
              <a:spcBef>
                <a:spcPts val="0"/>
              </a:spcBef>
              <a:spcAft>
                <a:spcPts val="0"/>
              </a:spcAft>
            </a:pPr>
            <a:r>
              <a:rPr lang="en-US" sz="3200" baseline="30000" dirty="0">
                <a:effectLst/>
                <a:latin typeface="Arial Narrow" panose="020B0606020202030204" pitchFamily="34" charset="0"/>
                <a:ea typeface="Calibri" panose="020F0502020204030204" pitchFamily="34" charset="0"/>
                <a:cs typeface="Times New Roman" panose="02020603050405020304" pitchFamily="18" charset="0"/>
              </a:rPr>
              <a:t>9</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 You rule the raging of the sea;</a:t>
            </a:r>
          </a:p>
          <a:p>
            <a:pPr marL="0" marR="0">
              <a:spcBef>
                <a:spcPts val="0"/>
              </a:spcBef>
              <a:spcAft>
                <a:spcPts val="0"/>
              </a:spcAft>
            </a:pPr>
            <a:r>
              <a:rPr lang="en-US" sz="3200" dirty="0">
                <a:effectLst/>
                <a:latin typeface="Arial Narrow" panose="020B0606020202030204" pitchFamily="34" charset="0"/>
                <a:ea typeface="Calibri" panose="020F0502020204030204" pitchFamily="34" charset="0"/>
                <a:cs typeface="Times New Roman" panose="02020603050405020304" pitchFamily="18" charset="0"/>
              </a:rPr>
              <a:t>    when its waves rise, you still them.</a:t>
            </a:r>
          </a:p>
          <a:p>
            <a:pPr marL="0" marR="0" algn="l">
              <a:spcBef>
                <a:spcPts val="0"/>
              </a:spcBef>
              <a:spcAft>
                <a:spcPts val="0"/>
              </a:spcAft>
            </a:pP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0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177642" y="1179009"/>
            <a:ext cx="8377236" cy="707886"/>
          </a:xfrm>
          <a:prstGeom prst="rect">
            <a:avLst/>
          </a:prstGeom>
          <a:noFill/>
        </p:spPr>
        <p:txBody>
          <a:bodyPr wrap="square">
            <a:spAutoFit/>
          </a:bodyPr>
          <a:lstStyle/>
          <a:p>
            <a:pPr algn="r"/>
            <a:r>
              <a:rPr lang="en-US" sz="3200" b="1" dirty="0">
                <a:latin typeface="Arial Narrow" panose="020B0606020202030204" pitchFamily="34" charset="0"/>
              </a:rPr>
              <a:t>Who is Jesus?</a:t>
            </a:r>
          </a:p>
          <a:p>
            <a:pPr algn="r"/>
            <a:endParaRPr lang="en-US" sz="800" dirty="0">
              <a:latin typeface="Arial Narrow" panose="020B0606020202030204" pitchFamily="34" charset="0"/>
            </a:endParaRPr>
          </a:p>
        </p:txBody>
      </p:sp>
      <p:sp>
        <p:nvSpPr>
          <p:cNvPr id="7" name="TextBox 6">
            <a:extLst>
              <a:ext uri="{FF2B5EF4-FFF2-40B4-BE49-F238E27FC236}">
                <a16:creationId xmlns:a16="http://schemas.microsoft.com/office/drawing/2014/main" id="{7027BDF8-9166-463D-AEDE-1A8171869F8E}"/>
              </a:ext>
            </a:extLst>
          </p:cNvPr>
          <p:cNvSpPr txBox="1"/>
          <p:nvPr/>
        </p:nvSpPr>
        <p:spPr>
          <a:xfrm>
            <a:off x="467202" y="1886895"/>
            <a:ext cx="8211978" cy="3216265"/>
          </a:xfrm>
          <a:prstGeom prst="rect">
            <a:avLst/>
          </a:prstGeom>
          <a:noFill/>
        </p:spPr>
        <p:txBody>
          <a:bodyPr wrap="square">
            <a:spAutoFit/>
          </a:bodyPr>
          <a:lstStyle/>
          <a:p>
            <a:pPr marL="0" marR="0">
              <a:spcBef>
                <a:spcPts val="0"/>
              </a:spcBef>
              <a:spcAft>
                <a:spcPts val="0"/>
              </a:spcAft>
            </a:pP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Psalm </a:t>
            </a:r>
            <a:r>
              <a:rPr lang="en-US" sz="2800" b="1" dirty="0">
                <a:latin typeface="Arial Narrow" panose="020B0606020202030204" pitchFamily="34" charset="0"/>
                <a:ea typeface="Calibri" panose="020F0502020204030204" pitchFamily="34" charset="0"/>
                <a:cs typeface="Times New Roman" panose="02020603050405020304" pitchFamily="18" charset="0"/>
              </a:rPr>
              <a:t>65:5-8</a:t>
            </a:r>
            <a:endParaRPr lang="en-US" sz="2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7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aseline="30000" dirty="0">
                <a:latin typeface="Arial Narrow" panose="020B0606020202030204" pitchFamily="34" charset="0"/>
                <a:ea typeface="Calibri" panose="020F0502020204030204" pitchFamily="34" charset="0"/>
                <a:cs typeface="Times New Roman" panose="02020603050405020304" pitchFamily="18" charset="0"/>
              </a:rPr>
              <a:t>5</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By awesome deeds you answer us with righteousness,</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O God of our salvation,</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the hope of all the ends of the earth</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and of the farthest seas;</a:t>
            </a:r>
          </a:p>
          <a:p>
            <a:pPr marL="0" marR="0">
              <a:spcBef>
                <a:spcPts val="0"/>
              </a:spcBef>
              <a:spcAft>
                <a:spcPts val="0"/>
              </a:spcAft>
            </a:pP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6</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the one who by his strength established the mountains,</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being girded with might;</a:t>
            </a:r>
          </a:p>
        </p:txBody>
      </p:sp>
    </p:spTree>
    <p:extLst>
      <p:ext uri="{BB962C8B-B14F-4D97-AF65-F5344CB8AC3E}">
        <p14:creationId xmlns:p14="http://schemas.microsoft.com/office/powerpoint/2010/main" val="38959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177642" y="1179009"/>
            <a:ext cx="8377236" cy="707886"/>
          </a:xfrm>
          <a:prstGeom prst="rect">
            <a:avLst/>
          </a:prstGeom>
          <a:noFill/>
        </p:spPr>
        <p:txBody>
          <a:bodyPr wrap="square">
            <a:spAutoFit/>
          </a:bodyPr>
          <a:lstStyle/>
          <a:p>
            <a:pPr algn="r"/>
            <a:r>
              <a:rPr lang="en-US" sz="3200" b="1" dirty="0">
                <a:latin typeface="Arial Narrow" panose="020B0606020202030204" pitchFamily="34" charset="0"/>
              </a:rPr>
              <a:t>Who is Jesus?</a:t>
            </a:r>
          </a:p>
          <a:p>
            <a:pPr algn="r"/>
            <a:endParaRPr lang="en-US" sz="800" dirty="0">
              <a:latin typeface="Arial Narrow" panose="020B0606020202030204" pitchFamily="34" charset="0"/>
            </a:endParaRPr>
          </a:p>
        </p:txBody>
      </p:sp>
      <p:sp>
        <p:nvSpPr>
          <p:cNvPr id="7" name="TextBox 6">
            <a:extLst>
              <a:ext uri="{FF2B5EF4-FFF2-40B4-BE49-F238E27FC236}">
                <a16:creationId xmlns:a16="http://schemas.microsoft.com/office/drawing/2014/main" id="{7027BDF8-9166-463D-AEDE-1A8171869F8E}"/>
              </a:ext>
            </a:extLst>
          </p:cNvPr>
          <p:cNvSpPr txBox="1"/>
          <p:nvPr/>
        </p:nvSpPr>
        <p:spPr>
          <a:xfrm>
            <a:off x="467202" y="1886895"/>
            <a:ext cx="8211978" cy="3647152"/>
          </a:xfrm>
          <a:prstGeom prst="rect">
            <a:avLst/>
          </a:prstGeom>
          <a:noFill/>
        </p:spPr>
        <p:txBody>
          <a:bodyPr wrap="square">
            <a:spAutoFit/>
          </a:bodyPr>
          <a:lstStyle/>
          <a:p>
            <a:pPr marL="0" marR="0">
              <a:spcBef>
                <a:spcPts val="0"/>
              </a:spcBef>
              <a:spcAft>
                <a:spcPts val="0"/>
              </a:spcAft>
            </a:pP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Psalm </a:t>
            </a:r>
            <a:r>
              <a:rPr lang="en-US" sz="2800" b="1" dirty="0">
                <a:latin typeface="Arial Narrow" panose="020B0606020202030204" pitchFamily="34" charset="0"/>
                <a:ea typeface="Calibri" panose="020F0502020204030204" pitchFamily="34" charset="0"/>
                <a:cs typeface="Times New Roman" panose="02020603050405020304" pitchFamily="18" charset="0"/>
              </a:rPr>
              <a:t>65:5-8</a:t>
            </a:r>
            <a:endParaRPr lang="en-US" sz="2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7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7</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who stills the roaring of the seas,</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the roaring of their waves,</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the tumult of the peoples,</a:t>
            </a:r>
          </a:p>
          <a:p>
            <a:pPr marL="0" marR="0">
              <a:spcBef>
                <a:spcPts val="0"/>
              </a:spcBef>
              <a:spcAft>
                <a:spcPts val="0"/>
              </a:spcAft>
            </a:pP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8</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so that those who dwell at the ends of the earth are in awe at your signs. You make the going out of the morning and the evening to shout for joy.</a:t>
            </a:r>
          </a:p>
          <a:p>
            <a:pPr marL="0" marR="0">
              <a:spcBef>
                <a:spcPts val="0"/>
              </a:spcBef>
              <a:spcAft>
                <a:spcPts val="0"/>
              </a:spcAft>
            </a:pP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7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177642" y="1179009"/>
            <a:ext cx="8377236" cy="707886"/>
          </a:xfrm>
          <a:prstGeom prst="rect">
            <a:avLst/>
          </a:prstGeom>
          <a:noFill/>
        </p:spPr>
        <p:txBody>
          <a:bodyPr wrap="square">
            <a:spAutoFit/>
          </a:bodyPr>
          <a:lstStyle/>
          <a:p>
            <a:pPr algn="r"/>
            <a:r>
              <a:rPr lang="en-US" sz="3200" b="1" dirty="0">
                <a:latin typeface="Arial Narrow" panose="020B0606020202030204" pitchFamily="34" charset="0"/>
              </a:rPr>
              <a:t>Who is Jesus?</a:t>
            </a:r>
          </a:p>
          <a:p>
            <a:pPr algn="r"/>
            <a:endParaRPr lang="en-US" sz="800" dirty="0">
              <a:latin typeface="Arial Narrow" panose="020B0606020202030204" pitchFamily="34" charset="0"/>
            </a:endParaRPr>
          </a:p>
        </p:txBody>
      </p:sp>
      <p:sp>
        <p:nvSpPr>
          <p:cNvPr id="7" name="TextBox 6">
            <a:extLst>
              <a:ext uri="{FF2B5EF4-FFF2-40B4-BE49-F238E27FC236}">
                <a16:creationId xmlns:a16="http://schemas.microsoft.com/office/drawing/2014/main" id="{7027BDF8-9166-463D-AEDE-1A8171869F8E}"/>
              </a:ext>
            </a:extLst>
          </p:cNvPr>
          <p:cNvSpPr txBox="1"/>
          <p:nvPr/>
        </p:nvSpPr>
        <p:spPr>
          <a:xfrm>
            <a:off x="467202" y="1886895"/>
            <a:ext cx="8211978" cy="3662541"/>
          </a:xfrm>
          <a:prstGeom prst="rect">
            <a:avLst/>
          </a:prstGeom>
          <a:noFill/>
        </p:spPr>
        <p:txBody>
          <a:bodyPr wrap="square">
            <a:spAutoFit/>
          </a:bodyPr>
          <a:lstStyle/>
          <a:p>
            <a:pPr marL="0" marR="0">
              <a:spcBef>
                <a:spcPts val="0"/>
              </a:spcBef>
              <a:spcAft>
                <a:spcPts val="0"/>
              </a:spcAft>
            </a:pP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Isaiah 51:9-10</a:t>
            </a:r>
          </a:p>
          <a:p>
            <a:pPr marL="0" marR="0">
              <a:spcBef>
                <a:spcPts val="0"/>
              </a:spcBef>
              <a:spcAft>
                <a:spcPts val="0"/>
              </a:spcAft>
            </a:pPr>
            <a:endParaRPr lang="en-US" sz="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aseline="30000" dirty="0">
                <a:effectLst/>
                <a:latin typeface="Arial Narrow" panose="020B0606020202030204" pitchFamily="34" charset="0"/>
                <a:ea typeface="Calibri" panose="020F0502020204030204" pitchFamily="34" charset="0"/>
                <a:cs typeface="Times New Roman" panose="02020603050405020304" pitchFamily="18" charset="0"/>
              </a:rPr>
              <a:t>9</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Awake, awake, put on strength,</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O arm of the Lord;</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awake, as in days of old,</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the generations of long ago.</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Was it not you who cut Rahab in pieces,</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who pierced the dragon?</a:t>
            </a:r>
          </a:p>
          <a:p>
            <a:pPr marL="0" marR="0">
              <a:spcBef>
                <a:spcPts val="0"/>
              </a:spcBef>
              <a:spcAft>
                <a:spcPts val="0"/>
              </a:spcAft>
            </a:pP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0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177642" y="1179009"/>
            <a:ext cx="8377236" cy="707886"/>
          </a:xfrm>
          <a:prstGeom prst="rect">
            <a:avLst/>
          </a:prstGeom>
          <a:noFill/>
        </p:spPr>
        <p:txBody>
          <a:bodyPr wrap="square">
            <a:spAutoFit/>
          </a:bodyPr>
          <a:lstStyle/>
          <a:p>
            <a:pPr algn="r"/>
            <a:r>
              <a:rPr lang="en-US" sz="3200" b="1" dirty="0">
                <a:latin typeface="Arial Narrow" panose="020B0606020202030204" pitchFamily="34" charset="0"/>
              </a:rPr>
              <a:t>Who is Jesus?</a:t>
            </a:r>
          </a:p>
          <a:p>
            <a:pPr algn="r"/>
            <a:endParaRPr lang="en-US" sz="800" dirty="0">
              <a:latin typeface="Arial Narrow" panose="020B0606020202030204" pitchFamily="34" charset="0"/>
            </a:endParaRPr>
          </a:p>
        </p:txBody>
      </p:sp>
      <p:sp>
        <p:nvSpPr>
          <p:cNvPr id="7" name="TextBox 6">
            <a:extLst>
              <a:ext uri="{FF2B5EF4-FFF2-40B4-BE49-F238E27FC236}">
                <a16:creationId xmlns:a16="http://schemas.microsoft.com/office/drawing/2014/main" id="{7027BDF8-9166-463D-AEDE-1A8171869F8E}"/>
              </a:ext>
            </a:extLst>
          </p:cNvPr>
          <p:cNvSpPr txBox="1"/>
          <p:nvPr/>
        </p:nvSpPr>
        <p:spPr>
          <a:xfrm>
            <a:off x="467202" y="1886895"/>
            <a:ext cx="8211978" cy="2800767"/>
          </a:xfrm>
          <a:prstGeom prst="rect">
            <a:avLst/>
          </a:prstGeom>
          <a:noFill/>
        </p:spPr>
        <p:txBody>
          <a:bodyPr wrap="square">
            <a:spAutoFit/>
          </a:bodyPr>
          <a:lstStyle/>
          <a:p>
            <a:pPr marL="0" marR="0">
              <a:spcBef>
                <a:spcPts val="0"/>
              </a:spcBef>
              <a:spcAft>
                <a:spcPts val="0"/>
              </a:spcAft>
            </a:pP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Isaiah 51:9-10</a:t>
            </a:r>
          </a:p>
          <a:p>
            <a:pPr marL="0" marR="0">
              <a:spcBef>
                <a:spcPts val="0"/>
              </a:spcBef>
              <a:spcAft>
                <a:spcPts val="0"/>
              </a:spcAft>
            </a:pPr>
            <a:endParaRPr lang="en-US" sz="8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aseline="30000" dirty="0">
                <a:latin typeface="Arial Narrow" panose="020B0606020202030204" pitchFamily="34" charset="0"/>
                <a:ea typeface="Calibri" panose="020F0502020204030204" pitchFamily="34" charset="0"/>
                <a:cs typeface="Times New Roman" panose="02020603050405020304" pitchFamily="18" charset="0"/>
              </a:rPr>
              <a:t>10</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Was it not you who dried up the sea,</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the waters of the great deep,</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who made the depths of the sea a way</a:t>
            </a:r>
          </a:p>
          <a:p>
            <a:pPr marL="0" marR="0">
              <a:spcBef>
                <a:spcPts val="0"/>
              </a:spcBef>
              <a:spcAft>
                <a:spcPts val="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    for the redeemed to pass over?</a:t>
            </a:r>
          </a:p>
          <a:p>
            <a:pPr marL="0" marR="0">
              <a:spcBef>
                <a:spcPts val="0"/>
              </a:spcBef>
              <a:spcAft>
                <a:spcPts val="0"/>
              </a:spcAft>
            </a:pP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5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05725"/>
            <a:ext cx="8377236" cy="1446550"/>
          </a:xfrm>
          <a:prstGeom prst="rect">
            <a:avLst/>
          </a:prstGeom>
          <a:noFill/>
        </p:spPr>
        <p:txBody>
          <a:bodyPr wrap="square">
            <a:spAutoFit/>
          </a:bodyPr>
          <a:lstStyle/>
          <a:p>
            <a:pPr algn="ctr"/>
            <a:r>
              <a:rPr lang="en-US" sz="4000" b="1" dirty="0">
                <a:latin typeface="Arial Narrow" panose="020B0606020202030204" pitchFamily="34" charset="0"/>
              </a:rPr>
              <a:t>Who is Jesus?</a:t>
            </a:r>
          </a:p>
          <a:p>
            <a:pPr algn="ctr"/>
            <a:r>
              <a:rPr lang="en-US" sz="4000" dirty="0">
                <a:latin typeface="Arial Narrow" panose="020B0606020202030204" pitchFamily="34" charset="0"/>
              </a:rPr>
              <a:t>The God of Salvation</a:t>
            </a:r>
          </a:p>
          <a:p>
            <a:pPr algn="r"/>
            <a:endParaRPr lang="en-US" sz="800" dirty="0">
              <a:latin typeface="Arial Narrow" panose="020B0606020202030204" pitchFamily="34" charset="0"/>
            </a:endParaRPr>
          </a:p>
        </p:txBody>
      </p:sp>
    </p:spTree>
    <p:extLst>
      <p:ext uri="{BB962C8B-B14F-4D97-AF65-F5344CB8AC3E}">
        <p14:creationId xmlns:p14="http://schemas.microsoft.com/office/powerpoint/2010/main" val="15036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336393"/>
            <a:ext cx="8377236" cy="2185214"/>
          </a:xfrm>
          <a:prstGeom prst="rect">
            <a:avLst/>
          </a:prstGeom>
          <a:noFill/>
        </p:spPr>
        <p:txBody>
          <a:bodyPr wrap="square">
            <a:spAutoFit/>
          </a:bodyPr>
          <a:lstStyle/>
          <a:p>
            <a:pPr algn="ctr"/>
            <a:r>
              <a:rPr lang="en-US" sz="4000" b="1" dirty="0">
                <a:latin typeface="Arial Narrow" panose="020B0606020202030204" pitchFamily="34" charset="0"/>
              </a:rPr>
              <a:t>Fear is the natural response to being in the presence of God.</a:t>
            </a:r>
          </a:p>
          <a:p>
            <a:pPr algn="ctr"/>
            <a:endParaRPr lang="en-US" sz="800" b="1" dirty="0">
              <a:latin typeface="Arial Narrow" panose="020B0606020202030204" pitchFamily="34" charset="0"/>
            </a:endParaRPr>
          </a:p>
          <a:p>
            <a:pPr algn="ctr"/>
            <a:r>
              <a:rPr lang="en-US" sz="4000" dirty="0">
                <a:latin typeface="Arial Narrow" panose="020B0606020202030204" pitchFamily="34" charset="0"/>
              </a:rPr>
              <a:t>Isa. 6:5; </a:t>
            </a:r>
            <a:r>
              <a:rPr lang="en-US" sz="4000" dirty="0" err="1">
                <a:latin typeface="Arial Narrow" panose="020B0606020202030204" pitchFamily="34" charset="0"/>
              </a:rPr>
              <a:t>Ezk</a:t>
            </a:r>
            <a:r>
              <a:rPr lang="en-US" sz="4000" dirty="0">
                <a:latin typeface="Arial Narrow" panose="020B0606020202030204" pitchFamily="34" charset="0"/>
              </a:rPr>
              <a:t>. 1:28; Rev. 1:17</a:t>
            </a:r>
          </a:p>
          <a:p>
            <a:pPr algn="r"/>
            <a:endParaRPr lang="en-US" sz="800" dirty="0">
              <a:latin typeface="Arial Narrow" panose="020B0606020202030204" pitchFamily="34" charset="0"/>
            </a:endParaRPr>
          </a:p>
        </p:txBody>
      </p:sp>
    </p:spTree>
    <p:extLst>
      <p:ext uri="{BB962C8B-B14F-4D97-AF65-F5344CB8AC3E}">
        <p14:creationId xmlns:p14="http://schemas.microsoft.com/office/powerpoint/2010/main" val="17593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30042" y="2953613"/>
            <a:ext cx="8377236" cy="830997"/>
          </a:xfrm>
          <a:prstGeom prst="rect">
            <a:avLst/>
          </a:prstGeom>
          <a:noFill/>
        </p:spPr>
        <p:txBody>
          <a:bodyPr wrap="square">
            <a:spAutoFit/>
          </a:bodyPr>
          <a:lstStyle/>
          <a:p>
            <a:pPr algn="ctr"/>
            <a:r>
              <a:rPr lang="en-US" sz="4000" b="1" dirty="0">
                <a:latin typeface="Arial Narrow" panose="020B0606020202030204" pitchFamily="34" charset="0"/>
              </a:rPr>
              <a:t>Do you see Jesus for who He truly is?</a:t>
            </a:r>
            <a:endParaRPr lang="en-US" sz="4000" dirty="0">
              <a:latin typeface="Arial Narrow" panose="020B0606020202030204" pitchFamily="34" charset="0"/>
            </a:endParaRPr>
          </a:p>
          <a:p>
            <a:pPr algn="r"/>
            <a:endParaRPr lang="en-US" sz="800" dirty="0">
              <a:latin typeface="Arial Narrow" panose="020B0606020202030204" pitchFamily="34" charset="0"/>
            </a:endParaRPr>
          </a:p>
        </p:txBody>
      </p:sp>
    </p:spTree>
    <p:extLst>
      <p:ext uri="{BB962C8B-B14F-4D97-AF65-F5344CB8AC3E}">
        <p14:creationId xmlns:p14="http://schemas.microsoft.com/office/powerpoint/2010/main" val="271351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400" b="1" dirty="0">
                <a:effectLst/>
                <a:latin typeface="Arial Narrow" panose="020B0606020202030204" pitchFamily="34" charset="0"/>
                <a:ea typeface="Calibri" panose="020F0502020204030204" pitchFamily="34" charset="0"/>
                <a:cs typeface="Times New Roman" panose="02020603050405020304" pitchFamily="18" charset="0"/>
              </a:rPr>
              <a:t>Mark </a:t>
            </a:r>
            <a:r>
              <a:rPr lang="en-US" sz="4400" b="1" dirty="0">
                <a:latin typeface="Arial Narrow" panose="020B0606020202030204" pitchFamily="34" charset="0"/>
                <a:ea typeface="Calibri" panose="020F0502020204030204" pitchFamily="34" charset="0"/>
                <a:cs typeface="Times New Roman" panose="02020603050405020304" pitchFamily="18" charset="0"/>
              </a:rPr>
              <a:t>4:35-41</a:t>
            </a:r>
            <a:r>
              <a:rPr lang="en-US" sz="4400" b="1"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3600" dirty="0">
                <a:latin typeface="Arial Narrow" panose="020B0606020202030204" pitchFamily="34" charset="0"/>
                <a:ea typeface="Calibri" panose="020F0502020204030204" pitchFamily="34" charset="0"/>
                <a:cs typeface="Times New Roman" panose="02020603050405020304" pitchFamily="18" charset="0"/>
              </a:rPr>
              <a:t>Page 839 in pew Bible</a:t>
            </a:r>
            <a:endParaRPr lang="en-US" sz="3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5187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321434"/>
            <a:ext cx="8377236" cy="2677656"/>
          </a:xfrm>
          <a:prstGeom prst="rect">
            <a:avLst/>
          </a:prstGeom>
          <a:noFill/>
        </p:spPr>
        <p:txBody>
          <a:bodyPr wrap="square">
            <a:spAutoFit/>
          </a:bodyPr>
          <a:lstStyle/>
          <a:p>
            <a:r>
              <a:rPr lang="en-US" sz="3200" b="1" dirty="0">
                <a:latin typeface="Arial Narrow" panose="020B0606020202030204" pitchFamily="34" charset="0"/>
              </a:rPr>
              <a:t>Mark 4:35-36</a:t>
            </a:r>
          </a:p>
          <a:p>
            <a:endParaRPr lang="en-US" sz="800" dirty="0">
              <a:latin typeface="Arial Narrow" panose="020B0606020202030204" pitchFamily="34" charset="0"/>
            </a:endParaRPr>
          </a:p>
          <a:p>
            <a:r>
              <a:rPr lang="en-US" sz="3200" baseline="30000" dirty="0">
                <a:latin typeface="Arial Narrow" panose="020B0606020202030204" pitchFamily="34" charset="0"/>
              </a:rPr>
              <a:t>35</a:t>
            </a:r>
            <a:r>
              <a:rPr lang="en-US" sz="3200" dirty="0">
                <a:latin typeface="Arial Narrow" panose="020B0606020202030204" pitchFamily="34" charset="0"/>
              </a:rPr>
              <a:t> On that day, when evening had come, he said to them, “Let us go across to the other side.” </a:t>
            </a:r>
            <a:r>
              <a:rPr lang="en-US" sz="3200" baseline="30000" dirty="0">
                <a:latin typeface="Arial Narrow" panose="020B0606020202030204" pitchFamily="34" charset="0"/>
              </a:rPr>
              <a:t>36</a:t>
            </a:r>
            <a:r>
              <a:rPr lang="en-US" sz="3200" dirty="0">
                <a:latin typeface="Arial Narrow" panose="020B0606020202030204" pitchFamily="34" charset="0"/>
              </a:rPr>
              <a:t> And leaving the crowd, they took him with them in the boat, just as he was. And other boats were with him.</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7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2838" y="980385"/>
            <a:ext cx="8578324" cy="4897229"/>
          </a:xfrm>
          <a:prstGeom prst="rect">
            <a:avLst/>
          </a:prstGeom>
        </p:spPr>
      </p:pic>
      <p:sp>
        <p:nvSpPr>
          <p:cNvPr id="2" name="TextBox 1">
            <a:extLst>
              <a:ext uri="{FF2B5EF4-FFF2-40B4-BE49-F238E27FC236}">
                <a16:creationId xmlns:a16="http://schemas.microsoft.com/office/drawing/2014/main" id="{8ADD6448-F208-4565-84FA-2693663DE84B}"/>
              </a:ext>
            </a:extLst>
          </p:cNvPr>
          <p:cNvSpPr txBox="1"/>
          <p:nvPr/>
        </p:nvSpPr>
        <p:spPr>
          <a:xfrm>
            <a:off x="6354182" y="5892854"/>
            <a:ext cx="2506980" cy="369332"/>
          </a:xfrm>
          <a:prstGeom prst="rect">
            <a:avLst/>
          </a:prstGeom>
          <a:noFill/>
        </p:spPr>
        <p:txBody>
          <a:bodyPr wrap="square" rtlCol="0">
            <a:spAutoFit/>
          </a:bodyPr>
          <a:lstStyle/>
          <a:p>
            <a:pPr algn="r"/>
            <a:r>
              <a:rPr lang="en-US" dirty="0">
                <a:solidFill>
                  <a:schemeClr val="bg2">
                    <a:lumMod val="50000"/>
                  </a:schemeClr>
                </a:solidFill>
              </a:rPr>
              <a:t>Google Maps</a:t>
            </a:r>
          </a:p>
        </p:txBody>
      </p:sp>
    </p:spTree>
    <p:extLst>
      <p:ext uri="{BB962C8B-B14F-4D97-AF65-F5344CB8AC3E}">
        <p14:creationId xmlns:p14="http://schemas.microsoft.com/office/powerpoint/2010/main" val="8232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021" y="330071"/>
            <a:ext cx="7919957" cy="6197857"/>
          </a:xfrm>
          <a:prstGeom prst="rect">
            <a:avLst/>
          </a:prstGeom>
        </p:spPr>
      </p:pic>
    </p:spTree>
    <p:extLst>
      <p:ext uri="{BB962C8B-B14F-4D97-AF65-F5344CB8AC3E}">
        <p14:creationId xmlns:p14="http://schemas.microsoft.com/office/powerpoint/2010/main" val="36035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321434"/>
            <a:ext cx="8377236" cy="2185214"/>
          </a:xfrm>
          <a:prstGeom prst="rect">
            <a:avLst/>
          </a:prstGeom>
          <a:noFill/>
        </p:spPr>
        <p:txBody>
          <a:bodyPr wrap="square">
            <a:spAutoFit/>
          </a:bodyPr>
          <a:lstStyle/>
          <a:p>
            <a:r>
              <a:rPr lang="en-US" sz="3200" b="1" dirty="0">
                <a:latin typeface="Arial Narrow" panose="020B0606020202030204" pitchFamily="34" charset="0"/>
              </a:rPr>
              <a:t>Mark 4:37</a:t>
            </a:r>
          </a:p>
          <a:p>
            <a:endParaRPr lang="en-US" sz="800" dirty="0">
              <a:latin typeface="Arial Narrow" panose="020B0606020202030204" pitchFamily="34" charset="0"/>
            </a:endParaRPr>
          </a:p>
          <a:p>
            <a:r>
              <a:rPr lang="en-US" sz="3200" baseline="30000" dirty="0">
                <a:latin typeface="Arial Narrow" panose="020B0606020202030204" pitchFamily="34" charset="0"/>
              </a:rPr>
              <a:t>37</a:t>
            </a:r>
            <a:r>
              <a:rPr lang="en-US" sz="3200" dirty="0">
                <a:latin typeface="Arial Narrow" panose="020B0606020202030204" pitchFamily="34" charset="0"/>
              </a:rPr>
              <a:t> And a great windstorm arose, and the waves were breaking into the boat, so that the boat was already filling.</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2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321434"/>
            <a:ext cx="8377236" cy="2185214"/>
          </a:xfrm>
          <a:prstGeom prst="rect">
            <a:avLst/>
          </a:prstGeom>
          <a:noFill/>
        </p:spPr>
        <p:txBody>
          <a:bodyPr wrap="square">
            <a:spAutoFit/>
          </a:bodyPr>
          <a:lstStyle/>
          <a:p>
            <a:r>
              <a:rPr lang="en-US" sz="3200" b="1" dirty="0">
                <a:latin typeface="Arial Narrow" panose="020B0606020202030204" pitchFamily="34" charset="0"/>
              </a:rPr>
              <a:t>Mark 4:37-38</a:t>
            </a:r>
          </a:p>
          <a:p>
            <a:endParaRPr lang="en-US" sz="800" dirty="0">
              <a:latin typeface="Arial Narrow" panose="020B0606020202030204" pitchFamily="34" charset="0"/>
            </a:endParaRPr>
          </a:p>
          <a:p>
            <a:r>
              <a:rPr lang="en-US" sz="3200" baseline="30000" dirty="0">
                <a:latin typeface="Arial Narrow" panose="020B0606020202030204" pitchFamily="34" charset="0"/>
              </a:rPr>
              <a:t>37</a:t>
            </a:r>
            <a:r>
              <a:rPr lang="en-US" sz="3200" dirty="0">
                <a:latin typeface="Arial Narrow" panose="020B0606020202030204" pitchFamily="34" charset="0"/>
              </a:rPr>
              <a:t> And a great windstorm arose, and the waves were breaking into the boat, so that the boat was already filling. </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9E9126-3479-4DFE-92A4-AC94A0B73B48}"/>
              </a:ext>
            </a:extLst>
          </p:cNvPr>
          <p:cNvSpPr txBox="1"/>
          <p:nvPr/>
        </p:nvSpPr>
        <p:spPr>
          <a:xfrm>
            <a:off x="383382" y="2914253"/>
            <a:ext cx="8377236" cy="584775"/>
          </a:xfrm>
          <a:prstGeom prst="rect">
            <a:avLst/>
          </a:prstGeom>
          <a:noFill/>
        </p:spPr>
        <p:txBody>
          <a:bodyPr wrap="square">
            <a:spAutoFit/>
          </a:bodyPr>
          <a:lstStyle/>
          <a:p>
            <a:pPr marL="0" marR="0" algn="l">
              <a:spcBef>
                <a:spcPts val="0"/>
              </a:spcBef>
              <a:spcAft>
                <a:spcPts val="0"/>
              </a:spcAft>
            </a:pPr>
            <a:r>
              <a:rPr lang="en-US" sz="32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3200" baseline="30000" dirty="0">
                <a:effectLst/>
                <a:latin typeface="Arial Narrow" panose="020B0606020202030204" pitchFamily="34" charset="0"/>
                <a:ea typeface="Calibri" panose="020F0502020204030204" pitchFamily="34" charset="0"/>
                <a:cs typeface="Times New Roman" panose="02020603050405020304" pitchFamily="18" charset="0"/>
              </a:rPr>
              <a:t>38 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But he was in the stern, asleep on the cushion.</a:t>
            </a:r>
          </a:p>
        </p:txBody>
      </p:sp>
    </p:spTree>
    <p:extLst>
      <p:ext uri="{BB962C8B-B14F-4D97-AF65-F5344CB8AC3E}">
        <p14:creationId xmlns:p14="http://schemas.microsoft.com/office/powerpoint/2010/main" val="34432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21180" y="9472"/>
            <a:ext cx="5509260" cy="6848528"/>
          </a:xfrm>
          <a:prstGeom prst="rect">
            <a:avLst/>
          </a:prstGeom>
        </p:spPr>
      </p:pic>
    </p:spTree>
    <p:extLst>
      <p:ext uri="{BB962C8B-B14F-4D97-AF65-F5344CB8AC3E}">
        <p14:creationId xmlns:p14="http://schemas.microsoft.com/office/powerpoint/2010/main" val="108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028616"/>
            <a:ext cx="8377236" cy="2800767"/>
          </a:xfrm>
          <a:prstGeom prst="rect">
            <a:avLst/>
          </a:prstGeom>
          <a:noFill/>
        </p:spPr>
        <p:txBody>
          <a:bodyPr wrap="square">
            <a:spAutoFit/>
          </a:bodyPr>
          <a:lstStyle/>
          <a:p>
            <a:pPr algn="ctr"/>
            <a:r>
              <a:rPr lang="en-US" sz="3600" b="1" dirty="0">
                <a:latin typeface="Arial Narrow" panose="020B0606020202030204" pitchFamily="34" charset="0"/>
              </a:rPr>
              <a:t>Even in the midst of your storm, </a:t>
            </a:r>
          </a:p>
          <a:p>
            <a:pPr algn="ctr"/>
            <a:r>
              <a:rPr lang="en-US" sz="3600" b="1" dirty="0">
                <a:latin typeface="Arial Narrow" panose="020B0606020202030204" pitchFamily="34" charset="0"/>
              </a:rPr>
              <a:t>JESUS CARES</a:t>
            </a:r>
          </a:p>
          <a:p>
            <a:pPr algn="ctr"/>
            <a:endParaRPr lang="en-US" sz="800" b="1" dirty="0">
              <a:latin typeface="Arial Narrow" panose="020B0606020202030204" pitchFamily="34" charset="0"/>
            </a:endParaRPr>
          </a:p>
          <a:p>
            <a:pPr algn="ctr"/>
            <a:r>
              <a:rPr lang="en-US" sz="3200" dirty="0">
                <a:effectLst/>
                <a:latin typeface="Arial Narrow" panose="020B0606020202030204" pitchFamily="34" charset="0"/>
                <a:ea typeface="Calibri" panose="020F0502020204030204" pitchFamily="34" charset="0"/>
                <a:cs typeface="Times New Roman" panose="02020603050405020304" pitchFamily="18" charset="0"/>
              </a:rPr>
              <a:t>Keep your eye on what He’s </a:t>
            </a:r>
            <a:r>
              <a:rPr lang="en-US" sz="3200">
                <a:effectLst/>
                <a:latin typeface="Arial Narrow" panose="020B0606020202030204" pitchFamily="34" charset="0"/>
                <a:ea typeface="Calibri" panose="020F0502020204030204" pitchFamily="34" charset="0"/>
                <a:cs typeface="Times New Roman" panose="02020603050405020304" pitchFamily="18" charset="0"/>
              </a:rPr>
              <a:t>done for us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in the past and never for get His promises about the future           (Rom. 5:8; 1 Pet. 1:3-5).</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9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572</Words>
  <Application>Microsoft Office PowerPoint</Application>
  <PresentationFormat>On-screen Show (4:3)</PresentationFormat>
  <Paragraphs>69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East End</cp:lastModifiedBy>
  <cp:revision>5</cp:revision>
  <dcterms:created xsi:type="dcterms:W3CDTF">2020-08-30T13:17:20Z</dcterms:created>
  <dcterms:modified xsi:type="dcterms:W3CDTF">2020-08-30T15:10:49Z</dcterms:modified>
</cp:coreProperties>
</file>