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8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on Rutter" userId="07c1aaa6c21e76e0" providerId="LiveId" clId="{5A43E0F7-B473-4382-B173-63EAD0CFA7BC}"/>
    <pc:docChg chg="undo redo custSel addSld delSld modSld sldOrd modMainMaster">
      <pc:chgData name="Landon Rutter" userId="07c1aaa6c21e76e0" providerId="LiveId" clId="{5A43E0F7-B473-4382-B173-63EAD0CFA7BC}" dt="2020-08-01T14:09:23.094" v="1414" actId="47"/>
      <pc:docMkLst>
        <pc:docMk/>
      </pc:docMkLst>
      <pc:sldChg chg="del">
        <pc:chgData name="Landon Rutter" userId="07c1aaa6c21e76e0" providerId="LiveId" clId="{5A43E0F7-B473-4382-B173-63EAD0CFA7BC}" dt="2020-07-26T13:23:26.727" v="3" actId="47"/>
        <pc:sldMkLst>
          <pc:docMk/>
          <pc:sldMk cId="1366544682" sldId="256"/>
        </pc:sldMkLst>
      </pc:sldChg>
      <pc:sldChg chg="del">
        <pc:chgData name="Landon Rutter" userId="07c1aaa6c21e76e0" providerId="LiveId" clId="{5A43E0F7-B473-4382-B173-63EAD0CFA7BC}" dt="2020-07-26T13:23:25.324" v="2" actId="47"/>
        <pc:sldMkLst>
          <pc:docMk/>
          <pc:sldMk cId="795159733" sldId="257"/>
        </pc:sldMkLst>
      </pc:sldChg>
      <pc:sldChg chg="addSp delSp modSp new del mod">
        <pc:chgData name="Landon Rutter" userId="07c1aaa6c21e76e0" providerId="LiveId" clId="{5A43E0F7-B473-4382-B173-63EAD0CFA7BC}" dt="2020-08-01T14:09:10.765" v="1410" actId="47"/>
        <pc:sldMkLst>
          <pc:docMk/>
          <pc:sldMk cId="3828135020" sldId="258"/>
        </pc:sldMkLst>
        <pc:picChg chg="add del mod">
          <ac:chgData name="Landon Rutter" userId="07c1aaa6c21e76e0" providerId="LiveId" clId="{5A43E0F7-B473-4382-B173-63EAD0CFA7BC}" dt="2020-07-26T13:24:02.554" v="6" actId="21"/>
          <ac:picMkLst>
            <pc:docMk/>
            <pc:sldMk cId="3828135020" sldId="258"/>
            <ac:picMk id="3" creationId="{1D2C0AB7-68EA-4695-BBFC-635D3F1A6C6A}"/>
          </ac:picMkLst>
        </pc:picChg>
        <pc:picChg chg="add del mod">
          <ac:chgData name="Landon Rutter" userId="07c1aaa6c21e76e0" providerId="LiveId" clId="{5A43E0F7-B473-4382-B173-63EAD0CFA7BC}" dt="2020-07-26T13:24:07.490" v="7" actId="21"/>
          <ac:picMkLst>
            <pc:docMk/>
            <pc:sldMk cId="3828135020" sldId="258"/>
            <ac:picMk id="5" creationId="{BB9FCA20-66D6-42C7-87AF-24D1AD34BAFA}"/>
          </ac:picMkLst>
        </pc:picChg>
      </pc:sldChg>
      <pc:sldChg chg="addSp modSp add mod modAnim">
        <pc:chgData name="Landon Rutter" userId="07c1aaa6c21e76e0" providerId="LiveId" clId="{5A43E0F7-B473-4382-B173-63EAD0CFA7BC}" dt="2020-07-26T13:49:47.299" v="1356"/>
        <pc:sldMkLst>
          <pc:docMk/>
          <pc:sldMk cId="2551548251" sldId="259"/>
        </pc:sldMkLst>
        <pc:spChg chg="add mod">
          <ac:chgData name="Landon Rutter" userId="07c1aaa6c21e76e0" providerId="LiveId" clId="{5A43E0F7-B473-4382-B173-63EAD0CFA7BC}" dt="2020-07-26T13:37:42.998" v="668" actId="403"/>
          <ac:spMkLst>
            <pc:docMk/>
            <pc:sldMk cId="2551548251" sldId="259"/>
            <ac:spMk id="5" creationId="{48387CC0-060F-4F42-8E52-3C495D7FC6D4}"/>
          </ac:spMkLst>
        </pc:spChg>
        <pc:picChg chg="add mod modCrop">
          <ac:chgData name="Landon Rutter" userId="07c1aaa6c21e76e0" providerId="LiveId" clId="{5A43E0F7-B473-4382-B173-63EAD0CFA7BC}" dt="2020-07-26T13:24:33.928" v="12" actId="732"/>
          <ac:picMkLst>
            <pc:docMk/>
            <pc:sldMk cId="2551548251" sldId="259"/>
            <ac:picMk id="3" creationId="{FA8A2B4B-A419-4E82-9114-D3760F69D94B}"/>
          </ac:picMkLst>
        </pc:picChg>
      </pc:sldChg>
      <pc:sldChg chg="modSp add mod modAnim">
        <pc:chgData name="Landon Rutter" userId="07c1aaa6c21e76e0" providerId="LiveId" clId="{5A43E0F7-B473-4382-B173-63EAD0CFA7BC}" dt="2020-07-26T13:50:12.930" v="1362"/>
        <pc:sldMkLst>
          <pc:docMk/>
          <pc:sldMk cId="3113154577" sldId="260"/>
        </pc:sldMkLst>
        <pc:spChg chg="mod">
          <ac:chgData name="Landon Rutter" userId="07c1aaa6c21e76e0" providerId="LiveId" clId="{5A43E0F7-B473-4382-B173-63EAD0CFA7BC}" dt="2020-07-26T13:37:38.691" v="667" actId="403"/>
          <ac:spMkLst>
            <pc:docMk/>
            <pc:sldMk cId="3113154577" sldId="260"/>
            <ac:spMk id="5" creationId="{48387CC0-060F-4F42-8E52-3C495D7FC6D4}"/>
          </ac:spMkLst>
        </pc:spChg>
      </pc:sldChg>
      <pc:sldChg chg="modSp add mod modAnim">
        <pc:chgData name="Landon Rutter" userId="07c1aaa6c21e76e0" providerId="LiveId" clId="{5A43E0F7-B473-4382-B173-63EAD0CFA7BC}" dt="2020-07-26T13:50:20.956" v="1366"/>
        <pc:sldMkLst>
          <pc:docMk/>
          <pc:sldMk cId="1866899288" sldId="261"/>
        </pc:sldMkLst>
        <pc:spChg chg="mod">
          <ac:chgData name="Landon Rutter" userId="07c1aaa6c21e76e0" providerId="LiveId" clId="{5A43E0F7-B473-4382-B173-63EAD0CFA7BC}" dt="2020-07-26T13:33:13.498" v="470" actId="1076"/>
          <ac:spMkLst>
            <pc:docMk/>
            <pc:sldMk cId="1866899288" sldId="261"/>
            <ac:spMk id="5" creationId="{48387CC0-060F-4F42-8E52-3C495D7FC6D4}"/>
          </ac:spMkLst>
        </pc:spChg>
      </pc:sldChg>
      <pc:sldChg chg="addSp delSp modSp add mod ord modAnim">
        <pc:chgData name="Landon Rutter" userId="07c1aaa6c21e76e0" providerId="LiveId" clId="{5A43E0F7-B473-4382-B173-63EAD0CFA7BC}" dt="2020-07-26T13:50:39.756" v="1373"/>
        <pc:sldMkLst>
          <pc:docMk/>
          <pc:sldMk cId="574208898" sldId="262"/>
        </pc:sldMkLst>
        <pc:spChg chg="mod">
          <ac:chgData name="Landon Rutter" userId="07c1aaa6c21e76e0" providerId="LiveId" clId="{5A43E0F7-B473-4382-B173-63EAD0CFA7BC}" dt="2020-07-26T13:37:31.501" v="666" actId="403"/>
          <ac:spMkLst>
            <pc:docMk/>
            <pc:sldMk cId="574208898" sldId="262"/>
            <ac:spMk id="5" creationId="{48387CC0-060F-4F42-8E52-3C495D7FC6D4}"/>
          </ac:spMkLst>
        </pc:spChg>
        <pc:spChg chg="add mod">
          <ac:chgData name="Landon Rutter" userId="07c1aaa6c21e76e0" providerId="LiveId" clId="{5A43E0F7-B473-4382-B173-63EAD0CFA7BC}" dt="2020-07-26T13:37:26.294" v="665" actId="1076"/>
          <ac:spMkLst>
            <pc:docMk/>
            <pc:sldMk cId="574208898" sldId="262"/>
            <ac:spMk id="7" creationId="{5F8588B9-7CA5-4295-8572-7CF44EF215E7}"/>
          </ac:spMkLst>
        </pc:spChg>
        <pc:picChg chg="add del">
          <ac:chgData name="Landon Rutter" userId="07c1aaa6c21e76e0" providerId="LiveId" clId="{5A43E0F7-B473-4382-B173-63EAD0CFA7BC}" dt="2020-07-26T13:34:26.541" v="490" actId="22"/>
          <ac:picMkLst>
            <pc:docMk/>
            <pc:sldMk cId="574208898" sldId="262"/>
            <ac:picMk id="4" creationId="{AC83A973-165B-4E25-A01D-46680980B437}"/>
          </ac:picMkLst>
        </pc:picChg>
      </pc:sldChg>
      <pc:sldChg chg="delSp modSp add mod modAnim">
        <pc:chgData name="Landon Rutter" userId="07c1aaa6c21e76e0" providerId="LiveId" clId="{5A43E0F7-B473-4382-B173-63EAD0CFA7BC}" dt="2020-07-26T13:50:49.116" v="1377"/>
        <pc:sldMkLst>
          <pc:docMk/>
          <pc:sldMk cId="1843552019" sldId="263"/>
        </pc:sldMkLst>
        <pc:spChg chg="mod">
          <ac:chgData name="Landon Rutter" userId="07c1aaa6c21e76e0" providerId="LiveId" clId="{5A43E0F7-B473-4382-B173-63EAD0CFA7BC}" dt="2020-07-26T13:38:47.939" v="693" actId="20577"/>
          <ac:spMkLst>
            <pc:docMk/>
            <pc:sldMk cId="1843552019" sldId="263"/>
            <ac:spMk id="5" creationId="{48387CC0-060F-4F42-8E52-3C495D7FC6D4}"/>
          </ac:spMkLst>
        </pc:spChg>
        <pc:spChg chg="del">
          <ac:chgData name="Landon Rutter" userId="07c1aaa6c21e76e0" providerId="LiveId" clId="{5A43E0F7-B473-4382-B173-63EAD0CFA7BC}" dt="2020-07-26T13:37:57.029" v="674" actId="478"/>
          <ac:spMkLst>
            <pc:docMk/>
            <pc:sldMk cId="1843552019" sldId="263"/>
            <ac:spMk id="7" creationId="{5F8588B9-7CA5-4295-8572-7CF44EF215E7}"/>
          </ac:spMkLst>
        </pc:spChg>
      </pc:sldChg>
      <pc:sldChg chg="modSp add mod modAnim">
        <pc:chgData name="Landon Rutter" userId="07c1aaa6c21e76e0" providerId="LiveId" clId="{5A43E0F7-B473-4382-B173-63EAD0CFA7BC}" dt="2020-07-26T13:51:08.066" v="1383"/>
        <pc:sldMkLst>
          <pc:docMk/>
          <pc:sldMk cId="2531101348" sldId="264"/>
        </pc:sldMkLst>
        <pc:spChg chg="mod">
          <ac:chgData name="Landon Rutter" userId="07c1aaa6c21e76e0" providerId="LiveId" clId="{5A43E0F7-B473-4382-B173-63EAD0CFA7BC}" dt="2020-07-26T13:39:43.077" v="708" actId="20577"/>
          <ac:spMkLst>
            <pc:docMk/>
            <pc:sldMk cId="2531101348" sldId="264"/>
            <ac:spMk id="5" creationId="{48387CC0-060F-4F42-8E52-3C495D7FC6D4}"/>
          </ac:spMkLst>
        </pc:spChg>
      </pc:sldChg>
      <pc:sldChg chg="modSp add del mod">
        <pc:chgData name="Landon Rutter" userId="07c1aaa6c21e76e0" providerId="LiveId" clId="{5A43E0F7-B473-4382-B173-63EAD0CFA7BC}" dt="2020-07-26T13:43:13.386" v="779" actId="47"/>
        <pc:sldMkLst>
          <pc:docMk/>
          <pc:sldMk cId="281032074" sldId="265"/>
        </pc:sldMkLst>
        <pc:spChg chg="mod">
          <ac:chgData name="Landon Rutter" userId="07c1aaa6c21e76e0" providerId="LiveId" clId="{5A43E0F7-B473-4382-B173-63EAD0CFA7BC}" dt="2020-07-26T13:41:09.151" v="736" actId="1076"/>
          <ac:spMkLst>
            <pc:docMk/>
            <pc:sldMk cId="281032074" sldId="265"/>
            <ac:spMk id="5" creationId="{48387CC0-060F-4F42-8E52-3C495D7FC6D4}"/>
          </ac:spMkLst>
        </pc:spChg>
      </pc:sldChg>
      <pc:sldChg chg="modSp add mod modAnim">
        <pc:chgData name="Landon Rutter" userId="07c1aaa6c21e76e0" providerId="LiveId" clId="{5A43E0F7-B473-4382-B173-63EAD0CFA7BC}" dt="2020-07-26T13:51:16.442" v="1387"/>
        <pc:sldMkLst>
          <pc:docMk/>
          <pc:sldMk cId="1133448866" sldId="266"/>
        </pc:sldMkLst>
        <pc:spChg chg="mod">
          <ac:chgData name="Landon Rutter" userId="07c1aaa6c21e76e0" providerId="LiveId" clId="{5A43E0F7-B473-4382-B173-63EAD0CFA7BC}" dt="2020-07-26T13:43:09.182" v="778" actId="255"/>
          <ac:spMkLst>
            <pc:docMk/>
            <pc:sldMk cId="1133448866" sldId="266"/>
            <ac:spMk id="5" creationId="{48387CC0-060F-4F42-8E52-3C495D7FC6D4}"/>
          </ac:spMkLst>
        </pc:spChg>
      </pc:sldChg>
      <pc:sldChg chg="modSp add mod modAnim">
        <pc:chgData name="Landon Rutter" userId="07c1aaa6c21e76e0" providerId="LiveId" clId="{5A43E0F7-B473-4382-B173-63EAD0CFA7BC}" dt="2020-07-26T13:51:43.909" v="1391"/>
        <pc:sldMkLst>
          <pc:docMk/>
          <pc:sldMk cId="495292595" sldId="267"/>
        </pc:sldMkLst>
        <pc:spChg chg="mod">
          <ac:chgData name="Landon Rutter" userId="07c1aaa6c21e76e0" providerId="LiveId" clId="{5A43E0F7-B473-4382-B173-63EAD0CFA7BC}" dt="2020-07-26T13:44:14.185" v="842" actId="20577"/>
          <ac:spMkLst>
            <pc:docMk/>
            <pc:sldMk cId="495292595" sldId="267"/>
            <ac:spMk id="5" creationId="{48387CC0-060F-4F42-8E52-3C495D7FC6D4}"/>
          </ac:spMkLst>
        </pc:spChg>
      </pc:sldChg>
      <pc:sldChg chg="modSp add mod modAnim">
        <pc:chgData name="Landon Rutter" userId="07c1aaa6c21e76e0" providerId="LiveId" clId="{5A43E0F7-B473-4382-B173-63EAD0CFA7BC}" dt="2020-07-26T13:52:27.467" v="1403"/>
        <pc:sldMkLst>
          <pc:docMk/>
          <pc:sldMk cId="1308567904" sldId="268"/>
        </pc:sldMkLst>
        <pc:spChg chg="mod">
          <ac:chgData name="Landon Rutter" userId="07c1aaa6c21e76e0" providerId="LiveId" clId="{5A43E0F7-B473-4382-B173-63EAD0CFA7BC}" dt="2020-07-26T13:51:57.535" v="1396" actId="20577"/>
          <ac:spMkLst>
            <pc:docMk/>
            <pc:sldMk cId="1308567904" sldId="268"/>
            <ac:spMk id="5" creationId="{48387CC0-060F-4F42-8E52-3C495D7FC6D4}"/>
          </ac:spMkLst>
        </pc:spChg>
      </pc:sldChg>
      <pc:sldChg chg="add del ord setBg modAnim">
        <pc:chgData name="Landon Rutter" userId="07c1aaa6c21e76e0" providerId="LiveId" clId="{5A43E0F7-B473-4382-B173-63EAD0CFA7BC}" dt="2020-08-01T14:09:23.094" v="1414" actId="47"/>
        <pc:sldMkLst>
          <pc:docMk/>
          <pc:sldMk cId="3476275134" sldId="269"/>
        </pc:sldMkLst>
      </pc:sldChg>
      <pc:sldChg chg="add ord">
        <pc:chgData name="Landon Rutter" userId="07c1aaa6c21e76e0" providerId="LiveId" clId="{5A43E0F7-B473-4382-B173-63EAD0CFA7BC}" dt="2020-08-01T14:09:21.618" v="1413"/>
        <pc:sldMkLst>
          <pc:docMk/>
          <pc:sldMk cId="1325410123" sldId="271"/>
        </pc:sldMkLst>
      </pc:sldChg>
      <pc:sldMasterChg chg="setBg modSldLayout">
        <pc:chgData name="Landon Rutter" userId="07c1aaa6c21e76e0" providerId="LiveId" clId="{5A43E0F7-B473-4382-B173-63EAD0CFA7BC}" dt="2020-07-26T13:49:35.045" v="1352"/>
        <pc:sldMasterMkLst>
          <pc:docMk/>
          <pc:sldMasterMk cId="2796020182" sldId="2147483660"/>
        </pc:sldMasterMkLst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1002454551" sldId="2147483661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1697911318" sldId="2147483662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1659118515" sldId="2147483663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2984676116" sldId="2147483664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2415005732" sldId="2147483665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1373891697" sldId="2147483666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3553538173" sldId="2147483667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2445633685" sldId="2147483668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4114760599" sldId="2147483669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4075036623" sldId="2147483670"/>
          </pc:sldLayoutMkLst>
        </pc:sldLayoutChg>
        <pc:sldLayoutChg chg="setBg">
          <pc:chgData name="Landon Rutter" userId="07c1aaa6c21e76e0" providerId="LiveId" clId="{5A43E0F7-B473-4382-B173-63EAD0CFA7BC}" dt="2020-07-26T13:49:35.045" v="1352"/>
          <pc:sldLayoutMkLst>
            <pc:docMk/>
            <pc:sldMasterMk cId="2796020182" sldId="2147483660"/>
            <pc:sldLayoutMk cId="2301425212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5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4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05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04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7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59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46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1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11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2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7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0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9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3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6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BDA5C-65AC-4D1B-808B-BC7C7551591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A157-517D-4ACC-A775-31B1EE032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02033-C1A5-4D0F-8F1D-117F5149144C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FEB0-B60A-45D2-B8FD-4D1E3EDEB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C3BC6A-283B-4C6F-9CB4-1C93AF3F8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6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554133"/>
            <a:ext cx="7982982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Cleansing idols from our hearts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 Examination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real with yourself and with God about the idols in your life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 Preparation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Specify how those idols will be removed</a:t>
            </a:r>
          </a:p>
          <a:p>
            <a:pPr lvl="1"/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Extermination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 focused and determine to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finish the job</a:t>
            </a:r>
            <a:endParaRPr lang="en-US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6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C3BC6A-283B-4C6F-9CB4-1C93AF3F8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1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455035"/>
            <a:ext cx="798298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Introduction to Josiah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34:1-2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Josiah was eight years old when he began to reign, and he reigned thirty-one years in Jerusalem. 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did what was right in the eyes of the Lord, and walked in the ways of David his father; and he did not turn aside to the right hand or to the left. </a:t>
            </a:r>
          </a:p>
        </p:txBody>
      </p:sp>
    </p:spTree>
    <p:extLst>
      <p:ext uri="{BB962C8B-B14F-4D97-AF65-F5344CB8AC3E}">
        <p14:creationId xmlns:p14="http://schemas.microsoft.com/office/powerpoint/2010/main" val="25515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455035"/>
            <a:ext cx="798298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Family of Josiah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Manasseh (Grandfather)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687-642 BC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Kingship characterized by evil, though he did eventually turn to the Lord.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Chr. 33; 2 Kgs 21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 (Father)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642-640 BC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Kingship characterized by evil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Chr. 33; 2 Kgs 21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5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1626187"/>
            <a:ext cx="798298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history doesn’t have to be your spiritual handica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</a:t>
            </a:r>
            <a:endParaRPr lang="en-US" sz="36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9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455035"/>
            <a:ext cx="798298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Josiah at 16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34:3a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in the eighth year of his reign, while he was yet a boy, he began to seek the God of David his father,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588B9-7CA5-4295-8572-7CF44EF215E7}"/>
              </a:ext>
            </a:extLst>
          </p:cNvPr>
          <p:cNvSpPr txBox="1"/>
          <p:nvPr/>
        </p:nvSpPr>
        <p:spPr>
          <a:xfrm>
            <a:off x="2257847" y="3179032"/>
            <a:ext cx="46283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are determined to seek God, you will find Him. (cf. </a:t>
            </a: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Matt. 7:7-8)</a:t>
            </a: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455035"/>
            <a:ext cx="798298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Josiah at 20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34:3b-7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the twelfth year he began to purge Judah and Jerusalem of the high places, the </a:t>
            </a:r>
            <a:r>
              <a:rPr lang="en-US" sz="2800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Asherim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the carved and the metal images. 4 And they chopped down the altars of the Baals in his presence, and he cut down the incense altars that stood above them. And he broke in pieces the </a:t>
            </a:r>
            <a:r>
              <a:rPr lang="en-US" sz="2800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Asherim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carved and the metal images, and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made dust of them and scattered it over the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graves of those who had sacrificed to them. 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5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455035"/>
            <a:ext cx="7982982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Josiah at 20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34:3b-7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also burned the bones of the priests on their altars and cleansed Judah and Jerusalem. 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the cities of Manasseh, Ephraim, and Simeon, and as far as Naphtali, in their ruins all around, 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broke down the altars and beat the </a:t>
            </a:r>
            <a:r>
              <a:rPr lang="en-US" sz="2800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Asherim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images into powder and cut down all the incense altars throughout all the land of Israel.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he returned to Jerusalem.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2387437"/>
            <a:ext cx="798298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be deceived into thinking you can’t do great things for the Lord now!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Tim. 4:12; Jer. 1:4-10; 1 Sam. 17)</a:t>
            </a:r>
            <a:endParaRPr lang="en-US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8A2B4B-A419-4E82-9114-D3760F69D9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" r="782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387CC0-060F-4F42-8E52-3C495D7FC6D4}"/>
              </a:ext>
            </a:extLst>
          </p:cNvPr>
          <p:cNvSpPr txBox="1"/>
          <p:nvPr/>
        </p:nvSpPr>
        <p:spPr>
          <a:xfrm>
            <a:off x="580508" y="2387437"/>
            <a:ext cx="79829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just knock your idols over,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pulverize them!</a:t>
            </a:r>
            <a:endParaRPr lang="en-US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438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4</cp:revision>
  <dcterms:created xsi:type="dcterms:W3CDTF">2020-07-26T13:16:42Z</dcterms:created>
  <dcterms:modified xsi:type="dcterms:W3CDTF">2020-08-01T14:09:28Z</dcterms:modified>
</cp:coreProperties>
</file>