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2" r:id="rId2"/>
    <p:sldId id="267" r:id="rId3"/>
    <p:sldId id="292" r:id="rId4"/>
    <p:sldId id="293" r:id="rId5"/>
    <p:sldId id="291" r:id="rId6"/>
    <p:sldId id="289" r:id="rId7"/>
    <p:sldId id="294" r:id="rId8"/>
    <p:sldId id="295" r:id="rId9"/>
    <p:sldId id="296" r:id="rId10"/>
    <p:sldId id="297" r:id="rId11"/>
    <p:sldId id="298" r:id="rId12"/>
    <p:sldId id="299" r:id="rId13"/>
    <p:sldId id="300" r:id="rId14"/>
    <p:sldId id="290" r:id="rId15"/>
    <p:sldId id="268" r:id="rId16"/>
    <p:sldId id="301" r:id="rId17"/>
    <p:sldId id="285" r:id="rId18"/>
    <p:sldId id="30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106" d="100"/>
          <a:sy n="106" d="100"/>
        </p:scale>
        <p:origin x="588"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Rutter" userId="07c1aaa6c21e76e0" providerId="LiveId" clId="{9CB5784B-9D0D-45B2-A131-0594A71C5563}"/>
    <pc:docChg chg="undo custSel addSld delSld modSld sldOrd">
      <pc:chgData name="Landon Rutter" userId="07c1aaa6c21e76e0" providerId="LiveId" clId="{9CB5784B-9D0D-45B2-A131-0594A71C5563}" dt="2020-06-15T13:28:55.740" v="3004" actId="255"/>
      <pc:docMkLst>
        <pc:docMk/>
      </pc:docMkLst>
      <pc:sldChg chg="del">
        <pc:chgData name="Landon Rutter" userId="07c1aaa6c21e76e0" providerId="LiveId" clId="{9CB5784B-9D0D-45B2-A131-0594A71C5563}" dt="2020-06-14T21:32:06.158" v="2941" actId="47"/>
        <pc:sldMkLst>
          <pc:docMk/>
          <pc:sldMk cId="140283522" sldId="264"/>
        </pc:sldMkLst>
      </pc:sldChg>
      <pc:sldChg chg="addSp delSp modSp mod modAnim">
        <pc:chgData name="Landon Rutter" userId="07c1aaa6c21e76e0" providerId="LiveId" clId="{9CB5784B-9D0D-45B2-A131-0594A71C5563}" dt="2020-06-14T21:28:35.008" v="2897"/>
        <pc:sldMkLst>
          <pc:docMk/>
          <pc:sldMk cId="3088195789" sldId="267"/>
        </pc:sldMkLst>
        <pc:picChg chg="del">
          <ac:chgData name="Landon Rutter" userId="07c1aaa6c21e76e0" providerId="LiveId" clId="{9CB5784B-9D0D-45B2-A131-0594A71C5563}" dt="2020-06-14T19:46:52.889" v="30" actId="478"/>
          <ac:picMkLst>
            <pc:docMk/>
            <pc:sldMk cId="3088195789" sldId="267"/>
            <ac:picMk id="3" creationId="{7A9E737A-BC7C-4989-9A7B-3CCC0F30C2A8}"/>
          </ac:picMkLst>
        </pc:picChg>
        <pc:picChg chg="add mod">
          <ac:chgData name="Landon Rutter" userId="07c1aaa6c21e76e0" providerId="LiveId" clId="{9CB5784B-9D0D-45B2-A131-0594A71C5563}" dt="2020-06-14T19:47:05.542" v="31" actId="931"/>
          <ac:picMkLst>
            <pc:docMk/>
            <pc:sldMk cId="3088195789" sldId="267"/>
            <ac:picMk id="4" creationId="{E6B129F5-D9C3-46C6-A2F1-0F3D19AAC16B}"/>
          </ac:picMkLst>
        </pc:picChg>
        <pc:picChg chg="del">
          <ac:chgData name="Landon Rutter" userId="07c1aaa6c21e76e0" providerId="LiveId" clId="{9CB5784B-9D0D-45B2-A131-0594A71C5563}" dt="2020-06-14T19:46:50.541" v="29" actId="478"/>
          <ac:picMkLst>
            <pc:docMk/>
            <pc:sldMk cId="3088195789" sldId="267"/>
            <ac:picMk id="5" creationId="{D6936DEA-EDB5-45AF-A0D0-282BFE4A5DDC}"/>
          </ac:picMkLst>
        </pc:picChg>
      </pc:sldChg>
      <pc:sldChg chg="modSp mod modAnim">
        <pc:chgData name="Landon Rutter" userId="07c1aaa6c21e76e0" providerId="LiveId" clId="{9CB5784B-9D0D-45B2-A131-0594A71C5563}" dt="2020-06-14T21:30:03.964" v="2924"/>
        <pc:sldMkLst>
          <pc:docMk/>
          <pc:sldMk cId="78240252" sldId="268"/>
        </pc:sldMkLst>
        <pc:spChg chg="mod">
          <ac:chgData name="Landon Rutter" userId="07c1aaa6c21e76e0" providerId="LiveId" clId="{9CB5784B-9D0D-45B2-A131-0594A71C5563}" dt="2020-06-14T20:55:58.457" v="2371" actId="20577"/>
          <ac:spMkLst>
            <pc:docMk/>
            <pc:sldMk cId="78240252" sldId="268"/>
            <ac:spMk id="4" creationId="{456908D6-A729-4A35-8B4A-DEC030638167}"/>
          </ac:spMkLst>
        </pc:spChg>
        <pc:spChg chg="mod">
          <ac:chgData name="Landon Rutter" userId="07c1aaa6c21e76e0" providerId="LiveId" clId="{9CB5784B-9D0D-45B2-A131-0594A71C5563}" dt="2020-06-14T20:31:02.697" v="1669" actId="120"/>
          <ac:spMkLst>
            <pc:docMk/>
            <pc:sldMk cId="78240252" sldId="268"/>
            <ac:spMk id="6" creationId="{98C954F6-C3F4-48E7-BAD6-0071A2BA5D67}"/>
          </ac:spMkLst>
        </pc:spChg>
      </pc:sldChg>
      <pc:sldChg chg="del">
        <pc:chgData name="Landon Rutter" userId="07c1aaa6c21e76e0" providerId="LiveId" clId="{9CB5784B-9D0D-45B2-A131-0594A71C5563}" dt="2020-06-14T20:50:18.547" v="2294" actId="47"/>
        <pc:sldMkLst>
          <pc:docMk/>
          <pc:sldMk cId="1539594283" sldId="269"/>
        </pc:sldMkLst>
      </pc:sldChg>
      <pc:sldChg chg="del">
        <pc:chgData name="Landon Rutter" userId="07c1aaa6c21e76e0" providerId="LiveId" clId="{9CB5784B-9D0D-45B2-A131-0594A71C5563}" dt="2020-06-14T20:50:19.482" v="2295" actId="47"/>
        <pc:sldMkLst>
          <pc:docMk/>
          <pc:sldMk cId="1040653104" sldId="270"/>
        </pc:sldMkLst>
      </pc:sldChg>
      <pc:sldChg chg="add del">
        <pc:chgData name="Landon Rutter" userId="07c1aaa6c21e76e0" providerId="LiveId" clId="{9CB5784B-9D0D-45B2-A131-0594A71C5563}" dt="2020-06-14T20:50:30.848" v="2298" actId="47"/>
        <pc:sldMkLst>
          <pc:docMk/>
          <pc:sldMk cId="3058766013" sldId="271"/>
        </pc:sldMkLst>
      </pc:sldChg>
      <pc:sldChg chg="del">
        <pc:chgData name="Landon Rutter" userId="07c1aaa6c21e76e0" providerId="LiveId" clId="{9CB5784B-9D0D-45B2-A131-0594A71C5563}" dt="2020-06-14T20:50:41.325" v="2299" actId="47"/>
        <pc:sldMkLst>
          <pc:docMk/>
          <pc:sldMk cId="585551943" sldId="272"/>
        </pc:sldMkLst>
      </pc:sldChg>
      <pc:sldChg chg="del">
        <pc:chgData name="Landon Rutter" userId="07c1aaa6c21e76e0" providerId="LiveId" clId="{9CB5784B-9D0D-45B2-A131-0594A71C5563}" dt="2020-06-14T20:50:42.584" v="2300" actId="47"/>
        <pc:sldMkLst>
          <pc:docMk/>
          <pc:sldMk cId="3460963704" sldId="273"/>
        </pc:sldMkLst>
      </pc:sldChg>
      <pc:sldChg chg="del">
        <pc:chgData name="Landon Rutter" userId="07c1aaa6c21e76e0" providerId="LiveId" clId="{9CB5784B-9D0D-45B2-A131-0594A71C5563}" dt="2020-06-14T20:50:47.924" v="2301" actId="47"/>
        <pc:sldMkLst>
          <pc:docMk/>
          <pc:sldMk cId="77448146" sldId="274"/>
        </pc:sldMkLst>
      </pc:sldChg>
      <pc:sldChg chg="del">
        <pc:chgData name="Landon Rutter" userId="07c1aaa6c21e76e0" providerId="LiveId" clId="{9CB5784B-9D0D-45B2-A131-0594A71C5563}" dt="2020-06-14T20:50:51.752" v="2302" actId="47"/>
        <pc:sldMkLst>
          <pc:docMk/>
          <pc:sldMk cId="1765873930" sldId="275"/>
        </pc:sldMkLst>
      </pc:sldChg>
      <pc:sldChg chg="del">
        <pc:chgData name="Landon Rutter" userId="07c1aaa6c21e76e0" providerId="LiveId" clId="{9CB5784B-9D0D-45B2-A131-0594A71C5563}" dt="2020-06-14T20:50:53.266" v="2303" actId="47"/>
        <pc:sldMkLst>
          <pc:docMk/>
          <pc:sldMk cId="247995579" sldId="276"/>
        </pc:sldMkLst>
      </pc:sldChg>
      <pc:sldChg chg="del">
        <pc:chgData name="Landon Rutter" userId="07c1aaa6c21e76e0" providerId="LiveId" clId="{9CB5784B-9D0D-45B2-A131-0594A71C5563}" dt="2020-06-14T20:50:54.678" v="2304" actId="47"/>
        <pc:sldMkLst>
          <pc:docMk/>
          <pc:sldMk cId="373749061" sldId="277"/>
        </pc:sldMkLst>
      </pc:sldChg>
      <pc:sldChg chg="del">
        <pc:chgData name="Landon Rutter" userId="07c1aaa6c21e76e0" providerId="LiveId" clId="{9CB5784B-9D0D-45B2-A131-0594A71C5563}" dt="2020-06-14T20:50:58.439" v="2305" actId="47"/>
        <pc:sldMkLst>
          <pc:docMk/>
          <pc:sldMk cId="29199674" sldId="278"/>
        </pc:sldMkLst>
      </pc:sldChg>
      <pc:sldChg chg="del">
        <pc:chgData name="Landon Rutter" userId="07c1aaa6c21e76e0" providerId="LiveId" clId="{9CB5784B-9D0D-45B2-A131-0594A71C5563}" dt="2020-06-14T20:50:59.682" v="2306" actId="47"/>
        <pc:sldMkLst>
          <pc:docMk/>
          <pc:sldMk cId="2542301813" sldId="279"/>
        </pc:sldMkLst>
      </pc:sldChg>
      <pc:sldChg chg="del">
        <pc:chgData name="Landon Rutter" userId="07c1aaa6c21e76e0" providerId="LiveId" clId="{9CB5784B-9D0D-45B2-A131-0594A71C5563}" dt="2020-06-14T20:51:01.163" v="2307" actId="47"/>
        <pc:sldMkLst>
          <pc:docMk/>
          <pc:sldMk cId="99835057" sldId="280"/>
        </pc:sldMkLst>
      </pc:sldChg>
      <pc:sldChg chg="del">
        <pc:chgData name="Landon Rutter" userId="07c1aaa6c21e76e0" providerId="LiveId" clId="{9CB5784B-9D0D-45B2-A131-0594A71C5563}" dt="2020-06-14T20:51:02.882" v="2308" actId="47"/>
        <pc:sldMkLst>
          <pc:docMk/>
          <pc:sldMk cId="2867048795" sldId="281"/>
        </pc:sldMkLst>
      </pc:sldChg>
      <pc:sldChg chg="del">
        <pc:chgData name="Landon Rutter" userId="07c1aaa6c21e76e0" providerId="LiveId" clId="{9CB5784B-9D0D-45B2-A131-0594A71C5563}" dt="2020-06-14T20:51:14.511" v="2309" actId="47"/>
        <pc:sldMkLst>
          <pc:docMk/>
          <pc:sldMk cId="923718659" sldId="282"/>
        </pc:sldMkLst>
      </pc:sldChg>
      <pc:sldChg chg="del">
        <pc:chgData name="Landon Rutter" userId="07c1aaa6c21e76e0" providerId="LiveId" clId="{9CB5784B-9D0D-45B2-A131-0594A71C5563}" dt="2020-06-14T20:51:26.097" v="2310" actId="47"/>
        <pc:sldMkLst>
          <pc:docMk/>
          <pc:sldMk cId="2093746825" sldId="283"/>
        </pc:sldMkLst>
      </pc:sldChg>
      <pc:sldChg chg="del">
        <pc:chgData name="Landon Rutter" userId="07c1aaa6c21e76e0" providerId="LiveId" clId="{9CB5784B-9D0D-45B2-A131-0594A71C5563}" dt="2020-06-14T20:51:30.504" v="2311" actId="47"/>
        <pc:sldMkLst>
          <pc:docMk/>
          <pc:sldMk cId="3978278296" sldId="284"/>
        </pc:sldMkLst>
      </pc:sldChg>
      <pc:sldChg chg="modSp modAnim">
        <pc:chgData name="Landon Rutter" userId="07c1aaa6c21e76e0" providerId="LiveId" clId="{9CB5784B-9D0D-45B2-A131-0594A71C5563}" dt="2020-06-15T13:28:55.740" v="3004" actId="255"/>
        <pc:sldMkLst>
          <pc:docMk/>
          <pc:sldMk cId="3292990285" sldId="285"/>
        </pc:sldMkLst>
        <pc:spChg chg="mod">
          <ac:chgData name="Landon Rutter" userId="07c1aaa6c21e76e0" providerId="LiveId" clId="{9CB5784B-9D0D-45B2-A131-0594A71C5563}" dt="2020-06-15T13:28:55.740" v="3004" actId="255"/>
          <ac:spMkLst>
            <pc:docMk/>
            <pc:sldMk cId="3292990285" sldId="285"/>
            <ac:spMk id="4" creationId="{456908D6-A729-4A35-8B4A-DEC030638167}"/>
          </ac:spMkLst>
        </pc:spChg>
      </pc:sldChg>
      <pc:sldChg chg="del">
        <pc:chgData name="Landon Rutter" userId="07c1aaa6c21e76e0" providerId="LiveId" clId="{9CB5784B-9D0D-45B2-A131-0594A71C5563}" dt="2020-06-14T21:31:00.465" v="2936" actId="47"/>
        <pc:sldMkLst>
          <pc:docMk/>
          <pc:sldMk cId="819283865" sldId="286"/>
        </pc:sldMkLst>
      </pc:sldChg>
      <pc:sldChg chg="del">
        <pc:chgData name="Landon Rutter" userId="07c1aaa6c21e76e0" providerId="LiveId" clId="{9CB5784B-9D0D-45B2-A131-0594A71C5563}" dt="2020-06-14T21:32:14.179" v="2945" actId="47"/>
        <pc:sldMkLst>
          <pc:docMk/>
          <pc:sldMk cId="3500956565" sldId="288"/>
        </pc:sldMkLst>
      </pc:sldChg>
      <pc:sldChg chg="delSp modSp mod ord delAnim modAnim">
        <pc:chgData name="Landon Rutter" userId="07c1aaa6c21e76e0" providerId="LiveId" clId="{9CB5784B-9D0D-45B2-A131-0594A71C5563}" dt="2020-06-14T19:55:34.371" v="331"/>
        <pc:sldMkLst>
          <pc:docMk/>
          <pc:sldMk cId="3243042844" sldId="289"/>
        </pc:sldMkLst>
        <pc:spChg chg="mod">
          <ac:chgData name="Landon Rutter" userId="07c1aaa6c21e76e0" providerId="LiveId" clId="{9CB5784B-9D0D-45B2-A131-0594A71C5563}" dt="2020-06-14T19:55:11.662" v="329" actId="255"/>
          <ac:spMkLst>
            <pc:docMk/>
            <pc:sldMk cId="3243042844" sldId="289"/>
            <ac:spMk id="4" creationId="{456908D6-A729-4A35-8B4A-DEC030638167}"/>
          </ac:spMkLst>
        </pc:spChg>
        <pc:spChg chg="del mod">
          <ac:chgData name="Landon Rutter" userId="07c1aaa6c21e76e0" providerId="LiveId" clId="{9CB5784B-9D0D-45B2-A131-0594A71C5563}" dt="2020-06-14T19:55:34.371" v="331"/>
          <ac:spMkLst>
            <pc:docMk/>
            <pc:sldMk cId="3243042844" sldId="289"/>
            <ac:spMk id="6" creationId="{98C954F6-C3F4-48E7-BAD6-0071A2BA5D67}"/>
          </ac:spMkLst>
        </pc:spChg>
      </pc:sldChg>
      <pc:sldChg chg="addSp delSp modSp add mod modAnim">
        <pc:chgData name="Landon Rutter" userId="07c1aaa6c21e76e0" providerId="LiveId" clId="{9CB5784B-9D0D-45B2-A131-0594A71C5563}" dt="2020-06-14T21:29:11.210" v="2916"/>
        <pc:sldMkLst>
          <pc:docMk/>
          <pc:sldMk cId="2157955406" sldId="290"/>
        </pc:sldMkLst>
        <pc:spChg chg="add mod">
          <ac:chgData name="Landon Rutter" userId="07c1aaa6c21e76e0" providerId="LiveId" clId="{9CB5784B-9D0D-45B2-A131-0594A71C5563}" dt="2020-06-14T20:24:01.747" v="1607" actId="207"/>
          <ac:spMkLst>
            <pc:docMk/>
            <pc:sldMk cId="2157955406" sldId="290"/>
            <ac:spMk id="6" creationId="{C478BDBB-4EFB-4B6F-BC87-DA703328C0F5}"/>
          </ac:spMkLst>
        </pc:spChg>
        <pc:picChg chg="del">
          <ac:chgData name="Landon Rutter" userId="07c1aaa6c21e76e0" providerId="LiveId" clId="{9CB5784B-9D0D-45B2-A131-0594A71C5563}" dt="2020-06-14T20:23:41.602" v="1602" actId="478"/>
          <ac:picMkLst>
            <pc:docMk/>
            <pc:sldMk cId="2157955406" sldId="290"/>
            <ac:picMk id="3" creationId="{7A9E737A-BC7C-4989-9A7B-3CCC0F30C2A8}"/>
          </ac:picMkLst>
        </pc:picChg>
        <pc:picChg chg="add mod">
          <ac:chgData name="Landon Rutter" userId="07c1aaa6c21e76e0" providerId="LiveId" clId="{9CB5784B-9D0D-45B2-A131-0594A71C5563}" dt="2020-06-14T19:33:09.625" v="4" actId="1076"/>
          <ac:picMkLst>
            <pc:docMk/>
            <pc:sldMk cId="2157955406" sldId="290"/>
            <ac:picMk id="4" creationId="{C382CFC5-78C0-45D0-A5A5-DD69CA2BF145}"/>
          </ac:picMkLst>
        </pc:picChg>
        <pc:picChg chg="del">
          <ac:chgData name="Landon Rutter" userId="07c1aaa6c21e76e0" providerId="LiveId" clId="{9CB5784B-9D0D-45B2-A131-0594A71C5563}" dt="2020-06-14T19:31:52.822" v="1" actId="478"/>
          <ac:picMkLst>
            <pc:docMk/>
            <pc:sldMk cId="2157955406" sldId="290"/>
            <ac:picMk id="5" creationId="{D6936DEA-EDB5-45AF-A0D0-282BFE4A5DDC}"/>
          </ac:picMkLst>
        </pc:picChg>
      </pc:sldChg>
      <pc:sldChg chg="addSp delSp modSp add mod modAnim">
        <pc:chgData name="Landon Rutter" userId="07c1aaa6c21e76e0" providerId="LiveId" clId="{9CB5784B-9D0D-45B2-A131-0594A71C5563}" dt="2020-06-14T19:45:58.058" v="27"/>
        <pc:sldMkLst>
          <pc:docMk/>
          <pc:sldMk cId="1139179086" sldId="291"/>
        </pc:sldMkLst>
        <pc:picChg chg="del">
          <ac:chgData name="Landon Rutter" userId="07c1aaa6c21e76e0" providerId="LiveId" clId="{9CB5784B-9D0D-45B2-A131-0594A71C5563}" dt="2020-06-14T19:41:46.844" v="7" actId="478"/>
          <ac:picMkLst>
            <pc:docMk/>
            <pc:sldMk cId="1139179086" sldId="291"/>
            <ac:picMk id="3" creationId="{7A9E737A-BC7C-4989-9A7B-3CCC0F30C2A8}"/>
          </ac:picMkLst>
        </pc:picChg>
        <pc:picChg chg="add mod">
          <ac:chgData name="Landon Rutter" userId="07c1aaa6c21e76e0" providerId="LiveId" clId="{9CB5784B-9D0D-45B2-A131-0594A71C5563}" dt="2020-06-14T19:45:35.378" v="22" actId="1076"/>
          <ac:picMkLst>
            <pc:docMk/>
            <pc:sldMk cId="1139179086" sldId="291"/>
            <ac:picMk id="4" creationId="{8A6BE9DC-3AFD-4713-82F0-3B59BB186E08}"/>
          </ac:picMkLst>
        </pc:picChg>
        <pc:picChg chg="del">
          <ac:chgData name="Landon Rutter" userId="07c1aaa6c21e76e0" providerId="LiveId" clId="{9CB5784B-9D0D-45B2-A131-0594A71C5563}" dt="2020-06-14T19:41:45.544" v="6" actId="478"/>
          <ac:picMkLst>
            <pc:docMk/>
            <pc:sldMk cId="1139179086" sldId="291"/>
            <ac:picMk id="5" creationId="{D6936DEA-EDB5-45AF-A0D0-282BFE4A5DDC}"/>
          </ac:picMkLst>
        </pc:picChg>
        <pc:picChg chg="add mod">
          <ac:chgData name="Landon Rutter" userId="07c1aaa6c21e76e0" providerId="LiveId" clId="{9CB5784B-9D0D-45B2-A131-0594A71C5563}" dt="2020-06-14T19:45:43.443" v="24" actId="1076"/>
          <ac:picMkLst>
            <pc:docMk/>
            <pc:sldMk cId="1139179086" sldId="291"/>
            <ac:picMk id="7" creationId="{FE3F5F38-F9CE-485D-9D36-1F3DCC5461DE}"/>
          </ac:picMkLst>
        </pc:picChg>
      </pc:sldChg>
      <pc:sldChg chg="addSp delSp modSp add mod modAnim">
        <pc:chgData name="Landon Rutter" userId="07c1aaa6c21e76e0" providerId="LiveId" clId="{9CB5784B-9D0D-45B2-A131-0594A71C5563}" dt="2020-06-14T21:28:41.630" v="2906"/>
        <pc:sldMkLst>
          <pc:docMk/>
          <pc:sldMk cId="4066417864" sldId="292"/>
        </pc:sldMkLst>
        <pc:picChg chg="del">
          <ac:chgData name="Landon Rutter" userId="07c1aaa6c21e76e0" providerId="LiveId" clId="{9CB5784B-9D0D-45B2-A131-0594A71C5563}" dt="2020-06-14T19:48:49.312" v="32" actId="478"/>
          <ac:picMkLst>
            <pc:docMk/>
            <pc:sldMk cId="4066417864" sldId="292"/>
            <ac:picMk id="3" creationId="{7A9E737A-BC7C-4989-9A7B-3CCC0F30C2A8}"/>
          </ac:picMkLst>
        </pc:picChg>
        <pc:picChg chg="add mod">
          <ac:chgData name="Landon Rutter" userId="07c1aaa6c21e76e0" providerId="LiveId" clId="{9CB5784B-9D0D-45B2-A131-0594A71C5563}" dt="2020-06-14T19:49:06.752" v="34" actId="931"/>
          <ac:picMkLst>
            <pc:docMk/>
            <pc:sldMk cId="4066417864" sldId="292"/>
            <ac:picMk id="4" creationId="{E30FD9FB-FC1C-4F53-A934-3039B706ACC8}"/>
          </ac:picMkLst>
        </pc:picChg>
        <pc:picChg chg="del">
          <ac:chgData name="Landon Rutter" userId="07c1aaa6c21e76e0" providerId="LiveId" clId="{9CB5784B-9D0D-45B2-A131-0594A71C5563}" dt="2020-06-14T19:48:51.363" v="33" actId="478"/>
          <ac:picMkLst>
            <pc:docMk/>
            <pc:sldMk cId="4066417864" sldId="292"/>
            <ac:picMk id="5" creationId="{D6936DEA-EDB5-45AF-A0D0-282BFE4A5DDC}"/>
          </ac:picMkLst>
        </pc:picChg>
      </pc:sldChg>
      <pc:sldChg chg="addSp delSp modSp add mod modAnim">
        <pc:chgData name="Landon Rutter" userId="07c1aaa6c21e76e0" providerId="LiveId" clId="{9CB5784B-9D0D-45B2-A131-0594A71C5563}" dt="2020-06-14T21:28:48.213" v="2911"/>
        <pc:sldMkLst>
          <pc:docMk/>
          <pc:sldMk cId="4268668714" sldId="293"/>
        </pc:sldMkLst>
        <pc:picChg chg="add mod">
          <ac:chgData name="Landon Rutter" userId="07c1aaa6c21e76e0" providerId="LiveId" clId="{9CB5784B-9D0D-45B2-A131-0594A71C5563}" dt="2020-06-14T19:51:12.551" v="37" actId="931"/>
          <ac:picMkLst>
            <pc:docMk/>
            <pc:sldMk cId="4268668714" sldId="293"/>
            <ac:picMk id="3" creationId="{B3FC4338-9C47-4463-8317-A8CB6E38A2EF}"/>
          </ac:picMkLst>
        </pc:picChg>
        <pc:picChg chg="del">
          <ac:chgData name="Landon Rutter" userId="07c1aaa6c21e76e0" providerId="LiveId" clId="{9CB5784B-9D0D-45B2-A131-0594A71C5563}" dt="2020-06-14T19:50:58.749" v="36" actId="478"/>
          <ac:picMkLst>
            <pc:docMk/>
            <pc:sldMk cId="4268668714" sldId="293"/>
            <ac:picMk id="4" creationId="{E30FD9FB-FC1C-4F53-A934-3039B706ACC8}"/>
          </ac:picMkLst>
        </pc:picChg>
      </pc:sldChg>
      <pc:sldChg chg="modSp add">
        <pc:chgData name="Landon Rutter" userId="07c1aaa6c21e76e0" providerId="LiveId" clId="{9CB5784B-9D0D-45B2-A131-0594A71C5563}" dt="2020-06-14T20:00:07.098" v="683" actId="114"/>
        <pc:sldMkLst>
          <pc:docMk/>
          <pc:sldMk cId="1621070132" sldId="294"/>
        </pc:sldMkLst>
        <pc:spChg chg="mod">
          <ac:chgData name="Landon Rutter" userId="07c1aaa6c21e76e0" providerId="LiveId" clId="{9CB5784B-9D0D-45B2-A131-0594A71C5563}" dt="2020-06-14T20:00:07.098" v="683" actId="114"/>
          <ac:spMkLst>
            <pc:docMk/>
            <pc:sldMk cId="1621070132" sldId="294"/>
            <ac:spMk id="4" creationId="{456908D6-A729-4A35-8B4A-DEC030638167}"/>
          </ac:spMkLst>
        </pc:spChg>
      </pc:sldChg>
      <pc:sldChg chg="modSp add">
        <pc:chgData name="Landon Rutter" userId="07c1aaa6c21e76e0" providerId="LiveId" clId="{9CB5784B-9D0D-45B2-A131-0594A71C5563}" dt="2020-06-14T20:05:14.595" v="917" actId="20577"/>
        <pc:sldMkLst>
          <pc:docMk/>
          <pc:sldMk cId="670155034" sldId="295"/>
        </pc:sldMkLst>
        <pc:spChg chg="mod">
          <ac:chgData name="Landon Rutter" userId="07c1aaa6c21e76e0" providerId="LiveId" clId="{9CB5784B-9D0D-45B2-A131-0594A71C5563}" dt="2020-06-14T20:05:14.595" v="917" actId="20577"/>
          <ac:spMkLst>
            <pc:docMk/>
            <pc:sldMk cId="670155034" sldId="295"/>
            <ac:spMk id="4" creationId="{456908D6-A729-4A35-8B4A-DEC030638167}"/>
          </ac:spMkLst>
        </pc:spChg>
      </pc:sldChg>
      <pc:sldChg chg="modSp add modAnim">
        <pc:chgData name="Landon Rutter" userId="07c1aaa6c21e76e0" providerId="LiveId" clId="{9CB5784B-9D0D-45B2-A131-0594A71C5563}" dt="2020-06-14T20:30:42.613" v="1661" actId="5793"/>
        <pc:sldMkLst>
          <pc:docMk/>
          <pc:sldMk cId="305289767" sldId="296"/>
        </pc:sldMkLst>
        <pc:spChg chg="mod">
          <ac:chgData name="Landon Rutter" userId="07c1aaa6c21e76e0" providerId="LiveId" clId="{9CB5784B-9D0D-45B2-A131-0594A71C5563}" dt="2020-06-14T20:30:42.613" v="1661" actId="5793"/>
          <ac:spMkLst>
            <pc:docMk/>
            <pc:sldMk cId="305289767" sldId="296"/>
            <ac:spMk id="4" creationId="{456908D6-A729-4A35-8B4A-DEC030638167}"/>
          </ac:spMkLst>
        </pc:spChg>
      </pc:sldChg>
      <pc:sldChg chg="modSp add mod modAnim">
        <pc:chgData name="Landon Rutter" userId="07c1aaa6c21e76e0" providerId="LiveId" clId="{9CB5784B-9D0D-45B2-A131-0594A71C5563}" dt="2020-06-14T20:11:46.011" v="1063" actId="1076"/>
        <pc:sldMkLst>
          <pc:docMk/>
          <pc:sldMk cId="2585979852" sldId="297"/>
        </pc:sldMkLst>
        <pc:spChg chg="mod">
          <ac:chgData name="Landon Rutter" userId="07c1aaa6c21e76e0" providerId="LiveId" clId="{9CB5784B-9D0D-45B2-A131-0594A71C5563}" dt="2020-06-14T20:11:46.011" v="1063" actId="1076"/>
          <ac:spMkLst>
            <pc:docMk/>
            <pc:sldMk cId="2585979852" sldId="297"/>
            <ac:spMk id="4" creationId="{456908D6-A729-4A35-8B4A-DEC030638167}"/>
          </ac:spMkLst>
        </pc:spChg>
      </pc:sldChg>
      <pc:sldChg chg="modSp add ord">
        <pc:chgData name="Landon Rutter" userId="07c1aaa6c21e76e0" providerId="LiveId" clId="{9CB5784B-9D0D-45B2-A131-0594A71C5563}" dt="2020-06-14T20:16:56.633" v="1266" actId="20577"/>
        <pc:sldMkLst>
          <pc:docMk/>
          <pc:sldMk cId="4022793235" sldId="298"/>
        </pc:sldMkLst>
        <pc:spChg chg="mod">
          <ac:chgData name="Landon Rutter" userId="07c1aaa6c21e76e0" providerId="LiveId" clId="{9CB5784B-9D0D-45B2-A131-0594A71C5563}" dt="2020-06-14T20:16:56.633" v="1266" actId="20577"/>
          <ac:spMkLst>
            <pc:docMk/>
            <pc:sldMk cId="4022793235" sldId="298"/>
            <ac:spMk id="4" creationId="{456908D6-A729-4A35-8B4A-DEC030638167}"/>
          </ac:spMkLst>
        </pc:spChg>
      </pc:sldChg>
      <pc:sldChg chg="modSp add ord">
        <pc:chgData name="Landon Rutter" userId="07c1aaa6c21e76e0" providerId="LiveId" clId="{9CB5784B-9D0D-45B2-A131-0594A71C5563}" dt="2020-06-14T20:30:27.011" v="1658" actId="20577"/>
        <pc:sldMkLst>
          <pc:docMk/>
          <pc:sldMk cId="13538772" sldId="299"/>
        </pc:sldMkLst>
        <pc:spChg chg="mod">
          <ac:chgData name="Landon Rutter" userId="07c1aaa6c21e76e0" providerId="LiveId" clId="{9CB5784B-9D0D-45B2-A131-0594A71C5563}" dt="2020-06-14T20:30:27.011" v="1658" actId="20577"/>
          <ac:spMkLst>
            <pc:docMk/>
            <pc:sldMk cId="13538772" sldId="299"/>
            <ac:spMk id="4" creationId="{456908D6-A729-4A35-8B4A-DEC030638167}"/>
          </ac:spMkLst>
        </pc:spChg>
      </pc:sldChg>
      <pc:sldChg chg="modSp add ord">
        <pc:chgData name="Landon Rutter" userId="07c1aaa6c21e76e0" providerId="LiveId" clId="{9CB5784B-9D0D-45B2-A131-0594A71C5563}" dt="2020-06-14T20:23:24.016" v="1601" actId="20577"/>
        <pc:sldMkLst>
          <pc:docMk/>
          <pc:sldMk cId="2340356225" sldId="300"/>
        </pc:sldMkLst>
        <pc:spChg chg="mod">
          <ac:chgData name="Landon Rutter" userId="07c1aaa6c21e76e0" providerId="LiveId" clId="{9CB5784B-9D0D-45B2-A131-0594A71C5563}" dt="2020-06-14T20:23:24.016" v="1601" actId="20577"/>
          <ac:spMkLst>
            <pc:docMk/>
            <pc:sldMk cId="2340356225" sldId="300"/>
            <ac:spMk id="4" creationId="{456908D6-A729-4A35-8B4A-DEC030638167}"/>
          </ac:spMkLst>
        </pc:spChg>
      </pc:sldChg>
      <pc:sldChg chg="modSp add mod modAnim">
        <pc:chgData name="Landon Rutter" userId="07c1aaa6c21e76e0" providerId="LiveId" clId="{9CB5784B-9D0D-45B2-A131-0594A71C5563}" dt="2020-06-14T21:30:30.414" v="2932"/>
        <pc:sldMkLst>
          <pc:docMk/>
          <pc:sldMk cId="2225545141" sldId="301"/>
        </pc:sldMkLst>
        <pc:spChg chg="mod">
          <ac:chgData name="Landon Rutter" userId="07c1aaa6c21e76e0" providerId="LiveId" clId="{9CB5784B-9D0D-45B2-A131-0594A71C5563}" dt="2020-06-14T21:26:44.633" v="2892" actId="20577"/>
          <ac:spMkLst>
            <pc:docMk/>
            <pc:sldMk cId="2225545141" sldId="301"/>
            <ac:spMk id="4" creationId="{456908D6-A729-4A35-8B4A-DEC030638167}"/>
          </ac:spMkLst>
        </pc:spChg>
      </pc:sldChg>
      <pc:sldChg chg="add del">
        <pc:chgData name="Landon Rutter" userId="07c1aaa6c21e76e0" providerId="LiveId" clId="{9CB5784B-9D0D-45B2-A131-0594A71C5563}" dt="2020-06-14T21:31:10.942" v="2938" actId="47"/>
        <pc:sldMkLst>
          <pc:docMk/>
          <pc:sldMk cId="774483370" sldId="302"/>
        </pc:sldMkLst>
      </pc:sldChg>
      <pc:sldChg chg="addSp modSp new">
        <pc:chgData name="Landon Rutter" userId="07c1aaa6c21e76e0" providerId="LiveId" clId="{9CB5784B-9D0D-45B2-A131-0594A71C5563}" dt="2020-06-14T21:32:03.522" v="2940" actId="931"/>
        <pc:sldMkLst>
          <pc:docMk/>
          <pc:sldMk cId="2884482119" sldId="302"/>
        </pc:sldMkLst>
        <pc:picChg chg="add mod">
          <ac:chgData name="Landon Rutter" userId="07c1aaa6c21e76e0" providerId="LiveId" clId="{9CB5784B-9D0D-45B2-A131-0594A71C5563}" dt="2020-06-14T21:32:03.522" v="2940" actId="931"/>
          <ac:picMkLst>
            <pc:docMk/>
            <pc:sldMk cId="2884482119" sldId="302"/>
            <ac:picMk id="3" creationId="{BA8A25C7-29AD-4DEF-88D6-0BE391F38514}"/>
          </ac:picMkLst>
        </pc:picChg>
      </pc:sldChg>
      <pc:sldChg chg="add ord modAnim">
        <pc:chgData name="Landon Rutter" userId="07c1aaa6c21e76e0" providerId="LiveId" clId="{9CB5784B-9D0D-45B2-A131-0594A71C5563}" dt="2020-06-14T21:33:20.101" v="2953"/>
        <pc:sldMkLst>
          <pc:docMk/>
          <pc:sldMk cId="3646862378" sldId="30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74766C-97C1-41D6-BEAB-40BA591A7F7A}"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CE4F3-1267-4724-A290-4A6E25C71D84}" type="slidenum">
              <a:rPr lang="en-US" smtClean="0"/>
              <a:t>‹#›</a:t>
            </a:fld>
            <a:endParaRPr lang="en-US"/>
          </a:p>
        </p:txBody>
      </p:sp>
    </p:spTree>
    <p:extLst>
      <p:ext uri="{BB962C8B-B14F-4D97-AF65-F5344CB8AC3E}">
        <p14:creationId xmlns:p14="http://schemas.microsoft.com/office/powerpoint/2010/main" val="227599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4766C-97C1-41D6-BEAB-40BA591A7F7A}"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CE4F3-1267-4724-A290-4A6E25C71D84}" type="slidenum">
              <a:rPr lang="en-US" smtClean="0"/>
              <a:t>‹#›</a:t>
            </a:fld>
            <a:endParaRPr lang="en-US"/>
          </a:p>
        </p:txBody>
      </p:sp>
    </p:spTree>
    <p:extLst>
      <p:ext uri="{BB962C8B-B14F-4D97-AF65-F5344CB8AC3E}">
        <p14:creationId xmlns:p14="http://schemas.microsoft.com/office/powerpoint/2010/main" val="117912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4766C-97C1-41D6-BEAB-40BA591A7F7A}"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CE4F3-1267-4724-A290-4A6E25C71D84}" type="slidenum">
              <a:rPr lang="en-US" smtClean="0"/>
              <a:t>‹#›</a:t>
            </a:fld>
            <a:endParaRPr lang="en-US"/>
          </a:p>
        </p:txBody>
      </p:sp>
    </p:spTree>
    <p:extLst>
      <p:ext uri="{BB962C8B-B14F-4D97-AF65-F5344CB8AC3E}">
        <p14:creationId xmlns:p14="http://schemas.microsoft.com/office/powerpoint/2010/main" val="55769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4766C-97C1-41D6-BEAB-40BA591A7F7A}"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CE4F3-1267-4724-A290-4A6E25C71D84}" type="slidenum">
              <a:rPr lang="en-US" smtClean="0"/>
              <a:t>‹#›</a:t>
            </a:fld>
            <a:endParaRPr lang="en-US"/>
          </a:p>
        </p:txBody>
      </p:sp>
    </p:spTree>
    <p:extLst>
      <p:ext uri="{BB962C8B-B14F-4D97-AF65-F5344CB8AC3E}">
        <p14:creationId xmlns:p14="http://schemas.microsoft.com/office/powerpoint/2010/main" val="198230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4766C-97C1-41D6-BEAB-40BA591A7F7A}"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CE4F3-1267-4724-A290-4A6E25C71D84}" type="slidenum">
              <a:rPr lang="en-US" smtClean="0"/>
              <a:t>‹#›</a:t>
            </a:fld>
            <a:endParaRPr lang="en-US"/>
          </a:p>
        </p:txBody>
      </p:sp>
    </p:spTree>
    <p:extLst>
      <p:ext uri="{BB962C8B-B14F-4D97-AF65-F5344CB8AC3E}">
        <p14:creationId xmlns:p14="http://schemas.microsoft.com/office/powerpoint/2010/main" val="143137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74766C-97C1-41D6-BEAB-40BA591A7F7A}"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CE4F3-1267-4724-A290-4A6E25C71D84}" type="slidenum">
              <a:rPr lang="en-US" smtClean="0"/>
              <a:t>‹#›</a:t>
            </a:fld>
            <a:endParaRPr lang="en-US"/>
          </a:p>
        </p:txBody>
      </p:sp>
    </p:spTree>
    <p:extLst>
      <p:ext uri="{BB962C8B-B14F-4D97-AF65-F5344CB8AC3E}">
        <p14:creationId xmlns:p14="http://schemas.microsoft.com/office/powerpoint/2010/main" val="331076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74766C-97C1-41D6-BEAB-40BA591A7F7A}" type="datetimeFigureOut">
              <a:rPr lang="en-US" smtClean="0"/>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9CE4F3-1267-4724-A290-4A6E25C71D84}" type="slidenum">
              <a:rPr lang="en-US" smtClean="0"/>
              <a:t>‹#›</a:t>
            </a:fld>
            <a:endParaRPr lang="en-US"/>
          </a:p>
        </p:txBody>
      </p:sp>
    </p:spTree>
    <p:extLst>
      <p:ext uri="{BB962C8B-B14F-4D97-AF65-F5344CB8AC3E}">
        <p14:creationId xmlns:p14="http://schemas.microsoft.com/office/powerpoint/2010/main" val="137456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74766C-97C1-41D6-BEAB-40BA591A7F7A}" type="datetimeFigureOut">
              <a:rPr lang="en-US" smtClean="0"/>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9CE4F3-1267-4724-A290-4A6E25C71D84}" type="slidenum">
              <a:rPr lang="en-US" smtClean="0"/>
              <a:t>‹#›</a:t>
            </a:fld>
            <a:endParaRPr lang="en-US"/>
          </a:p>
        </p:txBody>
      </p:sp>
    </p:spTree>
    <p:extLst>
      <p:ext uri="{BB962C8B-B14F-4D97-AF65-F5344CB8AC3E}">
        <p14:creationId xmlns:p14="http://schemas.microsoft.com/office/powerpoint/2010/main" val="116215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4766C-97C1-41D6-BEAB-40BA591A7F7A}" type="datetimeFigureOut">
              <a:rPr lang="en-US" smtClean="0"/>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9CE4F3-1267-4724-A290-4A6E25C71D84}" type="slidenum">
              <a:rPr lang="en-US" smtClean="0"/>
              <a:t>‹#›</a:t>
            </a:fld>
            <a:endParaRPr lang="en-US"/>
          </a:p>
        </p:txBody>
      </p:sp>
    </p:spTree>
    <p:extLst>
      <p:ext uri="{BB962C8B-B14F-4D97-AF65-F5344CB8AC3E}">
        <p14:creationId xmlns:p14="http://schemas.microsoft.com/office/powerpoint/2010/main" val="324577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74766C-97C1-41D6-BEAB-40BA591A7F7A}"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CE4F3-1267-4724-A290-4A6E25C71D84}" type="slidenum">
              <a:rPr lang="en-US" smtClean="0"/>
              <a:t>‹#›</a:t>
            </a:fld>
            <a:endParaRPr lang="en-US"/>
          </a:p>
        </p:txBody>
      </p:sp>
    </p:spTree>
    <p:extLst>
      <p:ext uri="{BB962C8B-B14F-4D97-AF65-F5344CB8AC3E}">
        <p14:creationId xmlns:p14="http://schemas.microsoft.com/office/powerpoint/2010/main" val="261988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74766C-97C1-41D6-BEAB-40BA591A7F7A}"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CE4F3-1267-4724-A290-4A6E25C71D84}" type="slidenum">
              <a:rPr lang="en-US" smtClean="0"/>
              <a:t>‹#›</a:t>
            </a:fld>
            <a:endParaRPr lang="en-US"/>
          </a:p>
        </p:txBody>
      </p:sp>
    </p:spTree>
    <p:extLst>
      <p:ext uri="{BB962C8B-B14F-4D97-AF65-F5344CB8AC3E}">
        <p14:creationId xmlns:p14="http://schemas.microsoft.com/office/powerpoint/2010/main" val="314123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4766C-97C1-41D6-BEAB-40BA591A7F7A}" type="datetimeFigureOut">
              <a:rPr lang="en-US" smtClean="0"/>
              <a:t>6/15/2020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CE4F3-1267-4724-A290-4A6E25C71D84}" type="slidenum">
              <a:rPr lang="en-US" smtClean="0"/>
              <a:t>‹#›</a:t>
            </a:fld>
            <a:endParaRPr lang="en-US"/>
          </a:p>
        </p:txBody>
      </p:sp>
    </p:spTree>
    <p:extLst>
      <p:ext uri="{BB962C8B-B14F-4D97-AF65-F5344CB8AC3E}">
        <p14:creationId xmlns:p14="http://schemas.microsoft.com/office/powerpoint/2010/main" val="2299945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8A25C7-29AD-4DEF-88D6-0BE391F38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448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737A-BC7C-4989-9A7B-3CCC0F30C2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56908D6-A729-4A35-8B4A-DEC030638167}"/>
              </a:ext>
            </a:extLst>
          </p:cNvPr>
          <p:cNvSpPr txBox="1"/>
          <p:nvPr/>
        </p:nvSpPr>
        <p:spPr>
          <a:xfrm>
            <a:off x="208477" y="1171432"/>
            <a:ext cx="8656247" cy="5016758"/>
          </a:xfrm>
          <a:prstGeom prst="rect">
            <a:avLst/>
          </a:prstGeom>
          <a:noFill/>
        </p:spPr>
        <p:txBody>
          <a:bodyPr wrap="square" rtlCol="0">
            <a:spAutoFit/>
          </a:bodyPr>
          <a:lstStyle/>
          <a:p>
            <a:pPr algn="ctr"/>
            <a:r>
              <a:rPr lang="en-US" sz="3600" b="1" dirty="0">
                <a:latin typeface="Arial Narrow" panose="020B0606020202030204" pitchFamily="34" charset="0"/>
              </a:rPr>
              <a:t>Isaiah 43:10 </a:t>
            </a:r>
          </a:p>
          <a:p>
            <a:pPr algn="ctr"/>
            <a:r>
              <a:rPr lang="en-US" sz="3600" dirty="0">
                <a:latin typeface="Arial Narrow" panose="020B0606020202030204" pitchFamily="34" charset="0"/>
              </a:rPr>
              <a:t>…before me no god was formed nor shall there be any after me. </a:t>
            </a:r>
          </a:p>
          <a:p>
            <a:pPr algn="ctr"/>
            <a:endParaRPr lang="en-US" sz="3600" dirty="0">
              <a:latin typeface="Arial Narrow" panose="020B0606020202030204" pitchFamily="34" charset="0"/>
            </a:endParaRPr>
          </a:p>
          <a:p>
            <a:pPr algn="ctr"/>
            <a:r>
              <a:rPr lang="en-US" sz="3600" b="1" dirty="0">
                <a:latin typeface="Arial Narrow" panose="020B0606020202030204" pitchFamily="34" charset="0"/>
              </a:rPr>
              <a:t>Psalm 90:2 </a:t>
            </a:r>
          </a:p>
          <a:p>
            <a:pPr algn="ctr"/>
            <a:r>
              <a:rPr lang="en-US" sz="3600" dirty="0">
                <a:latin typeface="Arial Narrow" panose="020B0606020202030204" pitchFamily="34" charset="0"/>
              </a:rPr>
              <a:t>Before the mountains were brought forth,</a:t>
            </a:r>
          </a:p>
          <a:p>
            <a:pPr algn="ctr"/>
            <a:r>
              <a:rPr lang="en-US" sz="3600" dirty="0">
                <a:latin typeface="Arial Narrow" panose="020B0606020202030204" pitchFamily="34" charset="0"/>
              </a:rPr>
              <a:t>    or ever you had formed the earth and the world,</a:t>
            </a:r>
          </a:p>
          <a:p>
            <a:pPr algn="ctr"/>
            <a:r>
              <a:rPr lang="en-US" sz="3600" dirty="0">
                <a:latin typeface="Arial Narrow" panose="020B0606020202030204" pitchFamily="34" charset="0"/>
              </a:rPr>
              <a:t>    from everlasting to everlasting you are God.</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25859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737A-BC7C-4989-9A7B-3CCC0F30C2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56908D6-A729-4A35-8B4A-DEC030638167}"/>
              </a:ext>
            </a:extLst>
          </p:cNvPr>
          <p:cNvSpPr txBox="1"/>
          <p:nvPr/>
        </p:nvSpPr>
        <p:spPr>
          <a:xfrm>
            <a:off x="267035" y="315590"/>
            <a:ext cx="8656247" cy="3847207"/>
          </a:xfrm>
          <a:prstGeom prst="rect">
            <a:avLst/>
          </a:prstGeom>
          <a:noFill/>
        </p:spPr>
        <p:txBody>
          <a:bodyPr wrap="square" rtlCol="0">
            <a:spAutoFit/>
          </a:bodyPr>
          <a:lstStyle/>
          <a:p>
            <a:r>
              <a:rPr lang="en-US" sz="3600" b="1" dirty="0">
                <a:latin typeface="Arial Narrow" panose="020B0606020202030204" pitchFamily="34" charset="0"/>
              </a:rPr>
              <a:t>Same Names, Different Meaning</a:t>
            </a:r>
          </a:p>
          <a:p>
            <a:endParaRPr lang="en-US" sz="800" b="1" dirty="0">
              <a:latin typeface="Arial Narrow" panose="020B0606020202030204" pitchFamily="34" charset="0"/>
            </a:endParaRPr>
          </a:p>
          <a:p>
            <a:pPr marL="571500" indent="-571500">
              <a:buFontTx/>
              <a:buChar char="-"/>
            </a:pPr>
            <a:r>
              <a:rPr lang="en-US" sz="3200" b="1" dirty="0">
                <a:latin typeface="Arial Narrow" panose="020B0606020202030204" pitchFamily="34" charset="0"/>
              </a:rPr>
              <a:t>Jesus Christ</a:t>
            </a:r>
          </a:p>
          <a:p>
            <a:pPr marL="571500" indent="-571500">
              <a:buFontTx/>
              <a:buChar char="-"/>
            </a:pPr>
            <a:endParaRPr lang="en-US" sz="800" b="1" dirty="0">
              <a:latin typeface="Arial Narrow" panose="020B0606020202030204" pitchFamily="34" charset="0"/>
            </a:endParaRPr>
          </a:p>
          <a:p>
            <a:pPr marL="1028700" lvl="1" indent="-571500">
              <a:buFontTx/>
              <a:buChar char="-"/>
            </a:pPr>
            <a:r>
              <a:rPr lang="en-US" sz="3200" i="1" dirty="0">
                <a:latin typeface="Arial Narrow" panose="020B0606020202030204" pitchFamily="34" charset="0"/>
              </a:rPr>
              <a:t>Christian View: </a:t>
            </a:r>
            <a:r>
              <a:rPr lang="en-US" sz="3200" dirty="0">
                <a:latin typeface="Arial Narrow" panose="020B0606020202030204" pitchFamily="34" charset="0"/>
              </a:rPr>
              <a:t>Always existed as God (Jn. 1:1-5; 8:58); Came to earth a Deity in the flesh to redeem mankind.</a:t>
            </a:r>
            <a:endParaRPr lang="en-US" sz="800" dirty="0">
              <a:latin typeface="Arial Narrow" panose="020B0606020202030204" pitchFamily="34" charset="0"/>
            </a:endParaRPr>
          </a:p>
          <a:p>
            <a:pPr marL="1028700" lvl="1" indent="-571500">
              <a:buFontTx/>
              <a:buChar char="-"/>
            </a:pPr>
            <a:r>
              <a:rPr lang="en-US" sz="3200" i="1" dirty="0">
                <a:latin typeface="Arial Narrow" panose="020B0606020202030204" pitchFamily="34" charset="0"/>
              </a:rPr>
              <a:t>LDS View: </a:t>
            </a:r>
            <a:r>
              <a:rPr lang="en-US" sz="3200" dirty="0">
                <a:latin typeface="Arial Narrow" panose="020B0606020202030204" pitchFamily="34" charset="0"/>
              </a:rPr>
              <a:t>Jesus is </a:t>
            </a:r>
            <a:r>
              <a:rPr lang="en-US" sz="3200" i="1" dirty="0">
                <a:latin typeface="Arial Narrow" panose="020B0606020202030204" pitchFamily="34" charset="0"/>
              </a:rPr>
              <a:t>not </a:t>
            </a:r>
            <a:r>
              <a:rPr lang="en-US" sz="3200" dirty="0">
                <a:latin typeface="Arial Narrow" panose="020B0606020202030204" pitchFamily="34" charset="0"/>
              </a:rPr>
              <a:t>eternal, came to earth </a:t>
            </a:r>
            <a:r>
              <a:rPr lang="en-US" sz="3200" i="1" dirty="0">
                <a:latin typeface="Arial Narrow" panose="020B0606020202030204" pitchFamily="34" charset="0"/>
              </a:rPr>
              <a:t>not </a:t>
            </a:r>
            <a:r>
              <a:rPr lang="en-US" sz="3200" dirty="0">
                <a:latin typeface="Arial Narrow" panose="020B0606020202030204" pitchFamily="34" charset="0"/>
              </a:rPr>
              <a:t>as God, but to become </a:t>
            </a:r>
            <a:r>
              <a:rPr lang="en-US" sz="3200" i="1" dirty="0">
                <a:latin typeface="Arial Narrow" panose="020B0606020202030204" pitchFamily="34" charset="0"/>
              </a:rPr>
              <a:t>a </a:t>
            </a:r>
            <a:r>
              <a:rPr lang="en-US" sz="3200" dirty="0">
                <a:latin typeface="Arial Narrow" panose="020B0606020202030204" pitchFamily="34" charset="0"/>
              </a:rPr>
              <a:t>god.</a:t>
            </a:r>
            <a:r>
              <a:rPr lang="en-US" sz="3200" i="1" dirty="0">
                <a:latin typeface="Arial Narrow" panose="020B0606020202030204" pitchFamily="34" charset="0"/>
              </a:rPr>
              <a:t> </a:t>
            </a:r>
            <a:endParaRPr lang="en-US" sz="3200" dirty="0">
              <a:latin typeface="Arial Narrow" panose="020B0606020202030204" pitchFamily="34" charset="0"/>
            </a:endParaRPr>
          </a:p>
        </p:txBody>
      </p:sp>
    </p:spTree>
    <p:extLst>
      <p:ext uri="{BB962C8B-B14F-4D97-AF65-F5344CB8AC3E}">
        <p14:creationId xmlns:p14="http://schemas.microsoft.com/office/powerpoint/2010/main" val="402279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737A-BC7C-4989-9A7B-3CCC0F30C2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56908D6-A729-4A35-8B4A-DEC030638167}"/>
              </a:ext>
            </a:extLst>
          </p:cNvPr>
          <p:cNvSpPr txBox="1"/>
          <p:nvPr/>
        </p:nvSpPr>
        <p:spPr>
          <a:xfrm>
            <a:off x="267035" y="315590"/>
            <a:ext cx="8656247" cy="5878532"/>
          </a:xfrm>
          <a:prstGeom prst="rect">
            <a:avLst/>
          </a:prstGeom>
          <a:noFill/>
        </p:spPr>
        <p:txBody>
          <a:bodyPr wrap="square" rtlCol="0">
            <a:spAutoFit/>
          </a:bodyPr>
          <a:lstStyle/>
          <a:p>
            <a:pPr algn="ctr"/>
            <a:r>
              <a:rPr lang="en-US" sz="3200" dirty="0">
                <a:latin typeface="Arial Narrow" panose="020B0606020202030204" pitchFamily="34" charset="0"/>
              </a:rPr>
              <a:t>“In bearing testimony of Jesus Christ, President Hinkley spoke of those out the </a:t>
            </a:r>
            <a:r>
              <a:rPr lang="en-US" sz="3200" dirty="0" err="1">
                <a:latin typeface="Arial Narrow" panose="020B0606020202030204" pitchFamily="34" charset="0"/>
              </a:rPr>
              <a:t>Chuch</a:t>
            </a:r>
            <a:r>
              <a:rPr lang="en-US" sz="3200" dirty="0">
                <a:latin typeface="Arial Narrow" panose="020B0606020202030204" pitchFamily="34" charset="0"/>
              </a:rPr>
              <a:t> who say Latter-day Saints ‘do no believe in the traditional Christ.’ No, I don’t. The traditional Christ of whom they speak is not the Christ of whom I speak. For the Christ of whom I speak has been revealed in this the Dispensation of the Fullness of Times. He together with His Father, appeared to the boy Joseph Smith in the year 1820, and when Joseph left the grove that day, he knew more of the nature of God than all the learned ministers of the gospel of the ages.’” </a:t>
            </a:r>
          </a:p>
          <a:p>
            <a:pPr algn="ctr"/>
            <a:endParaRPr lang="en-US" sz="800" dirty="0">
              <a:latin typeface="Arial Narrow" panose="020B0606020202030204" pitchFamily="34" charset="0"/>
            </a:endParaRPr>
          </a:p>
          <a:p>
            <a:pPr marL="4000500" lvl="8" indent="-342900" algn="ctr">
              <a:buFontTx/>
              <a:buChar char="-"/>
            </a:pPr>
            <a:r>
              <a:rPr lang="en-US" sz="2400" dirty="0">
                <a:latin typeface="Arial Narrow" panose="020B0606020202030204" pitchFamily="34" charset="0"/>
              </a:rPr>
              <a:t>LDS Church News Week</a:t>
            </a:r>
          </a:p>
          <a:p>
            <a:pPr lvl="8" algn="ctr"/>
            <a:r>
              <a:rPr lang="en-US" sz="2400" dirty="0">
                <a:latin typeface="Arial Narrow" panose="020B0606020202030204" pitchFamily="34" charset="0"/>
              </a:rPr>
              <a:t>        ending June 20, 1997, p. 7</a:t>
            </a:r>
          </a:p>
        </p:txBody>
      </p:sp>
    </p:spTree>
    <p:extLst>
      <p:ext uri="{BB962C8B-B14F-4D97-AF65-F5344CB8AC3E}">
        <p14:creationId xmlns:p14="http://schemas.microsoft.com/office/powerpoint/2010/main" val="135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737A-BC7C-4989-9A7B-3CCC0F30C2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56908D6-A729-4A35-8B4A-DEC030638167}"/>
              </a:ext>
            </a:extLst>
          </p:cNvPr>
          <p:cNvSpPr txBox="1"/>
          <p:nvPr/>
        </p:nvSpPr>
        <p:spPr>
          <a:xfrm>
            <a:off x="267035" y="315590"/>
            <a:ext cx="8656247" cy="4339650"/>
          </a:xfrm>
          <a:prstGeom prst="rect">
            <a:avLst/>
          </a:prstGeom>
          <a:noFill/>
        </p:spPr>
        <p:txBody>
          <a:bodyPr wrap="square" rtlCol="0">
            <a:spAutoFit/>
          </a:bodyPr>
          <a:lstStyle/>
          <a:p>
            <a:r>
              <a:rPr lang="en-US" sz="3600" b="1" dirty="0">
                <a:latin typeface="Arial Narrow" panose="020B0606020202030204" pitchFamily="34" charset="0"/>
              </a:rPr>
              <a:t>Same Names, Different Meaning</a:t>
            </a:r>
          </a:p>
          <a:p>
            <a:endParaRPr lang="en-US" sz="800" b="1" dirty="0">
              <a:latin typeface="Arial Narrow" panose="020B0606020202030204" pitchFamily="34" charset="0"/>
            </a:endParaRPr>
          </a:p>
          <a:p>
            <a:pPr marL="571500" indent="-571500">
              <a:buFontTx/>
              <a:buChar char="-"/>
            </a:pPr>
            <a:r>
              <a:rPr lang="en-US" sz="3200" b="1" dirty="0">
                <a:latin typeface="Arial Narrow" panose="020B0606020202030204" pitchFamily="34" charset="0"/>
              </a:rPr>
              <a:t>The Afterlife</a:t>
            </a:r>
          </a:p>
          <a:p>
            <a:pPr marL="571500" indent="-571500">
              <a:buFontTx/>
              <a:buChar char="-"/>
            </a:pPr>
            <a:endParaRPr lang="en-US" sz="800" b="1" dirty="0">
              <a:latin typeface="Arial Narrow" panose="020B0606020202030204" pitchFamily="34" charset="0"/>
            </a:endParaRPr>
          </a:p>
          <a:p>
            <a:pPr marL="1028700" lvl="1" indent="-571500">
              <a:buFontTx/>
              <a:buChar char="-"/>
            </a:pPr>
            <a:r>
              <a:rPr lang="en-US" sz="3200" i="1" dirty="0">
                <a:latin typeface="Arial Narrow" panose="020B0606020202030204" pitchFamily="34" charset="0"/>
              </a:rPr>
              <a:t>Christian View: </a:t>
            </a:r>
            <a:r>
              <a:rPr lang="en-US" sz="3200" dirty="0">
                <a:latin typeface="Arial Narrow" panose="020B0606020202030204" pitchFamily="34" charset="0"/>
              </a:rPr>
              <a:t>All mankind will receive what is due him (2 Cor. 5:10); two destinations: heaven or hell</a:t>
            </a:r>
            <a:endParaRPr lang="en-US" sz="800" dirty="0">
              <a:latin typeface="Arial Narrow" panose="020B0606020202030204" pitchFamily="34" charset="0"/>
            </a:endParaRPr>
          </a:p>
          <a:p>
            <a:pPr marL="1028700" lvl="1" indent="-571500">
              <a:buFontTx/>
              <a:buChar char="-"/>
            </a:pPr>
            <a:r>
              <a:rPr lang="en-US" sz="3200" i="1" dirty="0">
                <a:latin typeface="Arial Narrow" panose="020B0606020202030204" pitchFamily="34" charset="0"/>
              </a:rPr>
              <a:t>LDS View: </a:t>
            </a:r>
            <a:r>
              <a:rPr lang="en-US" sz="3200" dirty="0">
                <a:latin typeface="Arial Narrow" panose="020B0606020202030204" pitchFamily="34" charset="0"/>
              </a:rPr>
              <a:t>Nearly universal salvation; apostate Mormons will be sent to outer darkness, others will go to one of three levels of heaven</a:t>
            </a:r>
          </a:p>
        </p:txBody>
      </p:sp>
    </p:spTree>
    <p:extLst>
      <p:ext uri="{BB962C8B-B14F-4D97-AF65-F5344CB8AC3E}">
        <p14:creationId xmlns:p14="http://schemas.microsoft.com/office/powerpoint/2010/main" val="23403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82CFC5-78C0-45D0-A5A5-DD69CA2BF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18" y="204388"/>
            <a:ext cx="8598964" cy="6449223"/>
          </a:xfrm>
          <a:prstGeom prst="rect">
            <a:avLst/>
          </a:prstGeom>
        </p:spPr>
      </p:pic>
      <p:sp>
        <p:nvSpPr>
          <p:cNvPr id="6" name="Rectangle 5">
            <a:extLst>
              <a:ext uri="{FF2B5EF4-FFF2-40B4-BE49-F238E27FC236}">
                <a16:creationId xmlns:a16="http://schemas.microsoft.com/office/drawing/2014/main" id="{C478BDBB-4EFB-4B6F-BC87-DA703328C0F5}"/>
              </a:ext>
            </a:extLst>
          </p:cNvPr>
          <p:cNvSpPr/>
          <p:nvPr/>
        </p:nvSpPr>
        <p:spPr>
          <a:xfrm>
            <a:off x="2315279" y="630621"/>
            <a:ext cx="4481911" cy="873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9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737A-BC7C-4989-9A7B-3CCC0F30C2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56908D6-A729-4A35-8B4A-DEC030638167}"/>
              </a:ext>
            </a:extLst>
          </p:cNvPr>
          <p:cNvSpPr txBox="1"/>
          <p:nvPr/>
        </p:nvSpPr>
        <p:spPr>
          <a:xfrm>
            <a:off x="267036" y="315590"/>
            <a:ext cx="8147246" cy="5693866"/>
          </a:xfrm>
          <a:prstGeom prst="rect">
            <a:avLst/>
          </a:prstGeom>
          <a:noFill/>
        </p:spPr>
        <p:txBody>
          <a:bodyPr wrap="square" rtlCol="0">
            <a:spAutoFit/>
          </a:bodyPr>
          <a:lstStyle/>
          <a:p>
            <a:r>
              <a:rPr lang="en-US" sz="3600" b="1" dirty="0">
                <a:latin typeface="Arial Narrow" panose="020B0606020202030204" pitchFamily="34" charset="0"/>
              </a:rPr>
              <a:t>Mormonism’s Faulty Foundation</a:t>
            </a:r>
          </a:p>
          <a:p>
            <a:endParaRPr lang="en-US" sz="800" b="1" dirty="0">
              <a:latin typeface="Arial Narrow" panose="020B0606020202030204" pitchFamily="34" charset="0"/>
            </a:endParaRPr>
          </a:p>
          <a:p>
            <a:pPr marL="457200" indent="-457200">
              <a:buFontTx/>
              <a:buChar char="-"/>
            </a:pPr>
            <a:r>
              <a:rPr lang="en-US" sz="3200" b="1" dirty="0">
                <a:latin typeface="Arial Narrow" panose="020B0606020202030204" pitchFamily="34" charset="0"/>
              </a:rPr>
              <a:t>Reputation of Joseph Smith</a:t>
            </a:r>
          </a:p>
          <a:p>
            <a:pPr marL="914400" lvl="1" indent="-457200">
              <a:buFontTx/>
              <a:buChar char="-"/>
            </a:pPr>
            <a:r>
              <a:rPr lang="en-US" sz="3200" dirty="0">
                <a:latin typeface="Arial Narrow" panose="020B0606020202030204" pitchFamily="34" charset="0"/>
              </a:rPr>
              <a:t>Polygamist (taught it was acceptable to God)</a:t>
            </a:r>
          </a:p>
          <a:p>
            <a:pPr marL="914400" lvl="1" indent="-457200">
              <a:buFontTx/>
              <a:buChar char="-"/>
            </a:pPr>
            <a:r>
              <a:rPr lang="en-US" sz="3200" dirty="0">
                <a:latin typeface="Arial Narrow" panose="020B0606020202030204" pitchFamily="34" charset="0"/>
              </a:rPr>
              <a:t>False revelations (e.g. – inhabitants of the moon and The Book of Abraham)</a:t>
            </a:r>
          </a:p>
          <a:p>
            <a:pPr marL="914400" lvl="1" indent="-457200">
              <a:buFontTx/>
              <a:buChar char="-"/>
            </a:pPr>
            <a:endParaRPr lang="en-US" sz="3200" dirty="0">
              <a:latin typeface="Arial Narrow" panose="020B0606020202030204" pitchFamily="34" charset="0"/>
            </a:endParaRPr>
          </a:p>
          <a:p>
            <a:pPr marL="457200" indent="-457200">
              <a:buFontTx/>
              <a:buChar char="-"/>
            </a:pPr>
            <a:r>
              <a:rPr lang="en-US" sz="3200" b="1" dirty="0">
                <a:latin typeface="Arial Narrow" panose="020B0606020202030204" pitchFamily="34" charset="0"/>
              </a:rPr>
              <a:t>Modified Teachings</a:t>
            </a:r>
          </a:p>
          <a:p>
            <a:pPr marL="914400" lvl="1" indent="-457200">
              <a:buFontTx/>
              <a:buChar char="-"/>
            </a:pPr>
            <a:r>
              <a:rPr lang="en-US" sz="3200" dirty="0">
                <a:latin typeface="Arial Narrow" panose="020B0606020202030204" pitchFamily="34" charset="0"/>
              </a:rPr>
              <a:t>E.g. – the renouncement of polygamy on 1890; the acceptance of African Americans as “priests” in 1978.</a:t>
            </a:r>
          </a:p>
          <a:p>
            <a:pPr marL="457200" indent="-457200">
              <a:buFontTx/>
              <a:buChar char="-"/>
            </a:pPr>
            <a:endParaRPr lang="en-US" sz="3200" b="1" dirty="0">
              <a:latin typeface="Arial Narrow" panose="020B0606020202030204" pitchFamily="34" charset="0"/>
            </a:endParaRPr>
          </a:p>
        </p:txBody>
      </p:sp>
      <p:sp>
        <p:nvSpPr>
          <p:cNvPr id="6" name="Rectangle 5">
            <a:extLst>
              <a:ext uri="{FF2B5EF4-FFF2-40B4-BE49-F238E27FC236}">
                <a16:creationId xmlns:a16="http://schemas.microsoft.com/office/drawing/2014/main" id="{98C954F6-C3F4-48E7-BAD6-0071A2BA5D67}"/>
              </a:ext>
            </a:extLst>
          </p:cNvPr>
          <p:cNvSpPr/>
          <p:nvPr/>
        </p:nvSpPr>
        <p:spPr>
          <a:xfrm>
            <a:off x="1197621" y="1660779"/>
            <a:ext cx="7371844" cy="461665"/>
          </a:xfrm>
          <a:prstGeom prst="rect">
            <a:avLst/>
          </a:prstGeom>
        </p:spPr>
        <p:txBody>
          <a:bodyPr wrap="square">
            <a:spAutoFit/>
          </a:bodyPr>
          <a:lstStyle/>
          <a:p>
            <a:endParaRPr lang="en-US" sz="2400" dirty="0">
              <a:latin typeface="Arial Narrow" panose="020B0606020202030204" pitchFamily="34" charset="0"/>
            </a:endParaRPr>
          </a:p>
        </p:txBody>
      </p:sp>
    </p:spTree>
    <p:extLst>
      <p:ext uri="{BB962C8B-B14F-4D97-AF65-F5344CB8AC3E}">
        <p14:creationId xmlns:p14="http://schemas.microsoft.com/office/powerpoint/2010/main" val="782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125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25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125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250"/>
                                        <p:tgtEl>
                                          <p:spTgt spid="4">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125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737A-BC7C-4989-9A7B-3CCC0F30C2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56908D6-A729-4A35-8B4A-DEC030638167}"/>
              </a:ext>
            </a:extLst>
          </p:cNvPr>
          <p:cNvSpPr txBox="1"/>
          <p:nvPr/>
        </p:nvSpPr>
        <p:spPr>
          <a:xfrm>
            <a:off x="267036" y="315590"/>
            <a:ext cx="8147246" cy="4216539"/>
          </a:xfrm>
          <a:prstGeom prst="rect">
            <a:avLst/>
          </a:prstGeom>
          <a:noFill/>
        </p:spPr>
        <p:txBody>
          <a:bodyPr wrap="square" rtlCol="0">
            <a:spAutoFit/>
          </a:bodyPr>
          <a:lstStyle/>
          <a:p>
            <a:r>
              <a:rPr lang="en-US" sz="3600" b="1" dirty="0">
                <a:latin typeface="Arial Narrow" panose="020B0606020202030204" pitchFamily="34" charset="0"/>
              </a:rPr>
              <a:t>Mormonism’s Faulty Foundation</a:t>
            </a:r>
          </a:p>
          <a:p>
            <a:endParaRPr lang="en-US" sz="800" b="1" dirty="0">
              <a:latin typeface="Arial Narrow" panose="020B0606020202030204" pitchFamily="34" charset="0"/>
            </a:endParaRPr>
          </a:p>
          <a:p>
            <a:pPr marL="457200" indent="-457200">
              <a:buFontTx/>
              <a:buChar char="-"/>
            </a:pPr>
            <a:r>
              <a:rPr lang="en-US" sz="3200" b="1" dirty="0">
                <a:latin typeface="Arial Narrow" panose="020B0606020202030204" pitchFamily="34" charset="0"/>
              </a:rPr>
              <a:t>The Witnesses</a:t>
            </a:r>
          </a:p>
          <a:p>
            <a:pPr marL="914400" lvl="1" indent="-457200">
              <a:buFontTx/>
              <a:buChar char="-"/>
            </a:pPr>
            <a:r>
              <a:rPr lang="en-US" sz="3200" dirty="0">
                <a:latin typeface="Arial Narrow" panose="020B0606020202030204" pitchFamily="34" charset="0"/>
              </a:rPr>
              <a:t>Mormonism claims 8 men witnessed the golden plates.</a:t>
            </a:r>
          </a:p>
          <a:p>
            <a:pPr marL="914400" lvl="1" indent="-457200">
              <a:buFontTx/>
              <a:buChar char="-"/>
            </a:pPr>
            <a:r>
              <a:rPr lang="en-US" sz="3200" dirty="0">
                <a:latin typeface="Arial Narrow" panose="020B0606020202030204" pitchFamily="34" charset="0"/>
              </a:rPr>
              <a:t>Unlike those who were witness to the resurrected Christ (most who died as martyrs), the Mormon witnesses were expelled from/renounced the Mormon faith.</a:t>
            </a:r>
          </a:p>
        </p:txBody>
      </p:sp>
      <p:sp>
        <p:nvSpPr>
          <p:cNvPr id="6" name="Rectangle 5">
            <a:extLst>
              <a:ext uri="{FF2B5EF4-FFF2-40B4-BE49-F238E27FC236}">
                <a16:creationId xmlns:a16="http://schemas.microsoft.com/office/drawing/2014/main" id="{98C954F6-C3F4-48E7-BAD6-0071A2BA5D67}"/>
              </a:ext>
            </a:extLst>
          </p:cNvPr>
          <p:cNvSpPr/>
          <p:nvPr/>
        </p:nvSpPr>
        <p:spPr>
          <a:xfrm>
            <a:off x="1197621" y="1660779"/>
            <a:ext cx="7371844" cy="461665"/>
          </a:xfrm>
          <a:prstGeom prst="rect">
            <a:avLst/>
          </a:prstGeom>
        </p:spPr>
        <p:txBody>
          <a:bodyPr wrap="square">
            <a:spAutoFit/>
          </a:bodyPr>
          <a:lstStyle/>
          <a:p>
            <a:endParaRPr lang="en-US" sz="2400" dirty="0">
              <a:latin typeface="Arial Narrow" panose="020B0606020202030204" pitchFamily="34" charset="0"/>
            </a:endParaRPr>
          </a:p>
        </p:txBody>
      </p:sp>
    </p:spTree>
    <p:extLst>
      <p:ext uri="{BB962C8B-B14F-4D97-AF65-F5344CB8AC3E}">
        <p14:creationId xmlns:p14="http://schemas.microsoft.com/office/powerpoint/2010/main" val="22255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25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1250"/>
                                        <p:tgtEl>
                                          <p:spTgt spid="4">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12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737A-BC7C-4989-9A7B-3CCC0F30C2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56908D6-A729-4A35-8B4A-DEC030638167}"/>
              </a:ext>
            </a:extLst>
          </p:cNvPr>
          <p:cNvSpPr txBox="1"/>
          <p:nvPr/>
        </p:nvSpPr>
        <p:spPr>
          <a:xfrm>
            <a:off x="267036" y="315590"/>
            <a:ext cx="8545191" cy="7232749"/>
          </a:xfrm>
          <a:prstGeom prst="rect">
            <a:avLst/>
          </a:prstGeom>
          <a:noFill/>
        </p:spPr>
        <p:txBody>
          <a:bodyPr wrap="square" rtlCol="0">
            <a:spAutoFit/>
          </a:bodyPr>
          <a:lstStyle/>
          <a:p>
            <a:r>
              <a:rPr lang="en-US" sz="3600" b="1" dirty="0">
                <a:latin typeface="Arial Narrow" panose="020B0606020202030204" pitchFamily="34" charset="0"/>
              </a:rPr>
              <a:t>Our Response</a:t>
            </a:r>
          </a:p>
          <a:p>
            <a:endParaRPr lang="en-US" sz="1400" dirty="0">
              <a:latin typeface="Arial Narrow" panose="020B0606020202030204" pitchFamily="34" charset="0"/>
            </a:endParaRPr>
          </a:p>
          <a:p>
            <a:pPr marL="571500" indent="-571500">
              <a:buFont typeface="Arial" panose="020B0604020202020204" pitchFamily="34" charset="0"/>
              <a:buChar char="•"/>
            </a:pPr>
            <a:r>
              <a:rPr lang="en-US" sz="3200" b="1" dirty="0">
                <a:latin typeface="Arial Narrow" panose="020B0606020202030204" pitchFamily="34" charset="0"/>
              </a:rPr>
              <a:t>Be Patient and Compassionate                               </a:t>
            </a:r>
            <a:r>
              <a:rPr lang="en-US" sz="3200" dirty="0">
                <a:latin typeface="Arial Narrow" panose="020B0606020202030204" pitchFamily="34" charset="0"/>
              </a:rPr>
              <a:t>(Matt. 9:36; Col. 3:12)</a:t>
            </a:r>
          </a:p>
          <a:p>
            <a:pPr marL="571500" indent="-571500">
              <a:buFont typeface="Arial" panose="020B0604020202020204" pitchFamily="34" charset="0"/>
              <a:buChar char="•"/>
            </a:pPr>
            <a:endParaRPr lang="en-US" sz="800" dirty="0">
              <a:latin typeface="Arial Narrow" panose="020B0606020202030204" pitchFamily="34" charset="0"/>
            </a:endParaRPr>
          </a:p>
          <a:p>
            <a:pPr marL="1371600" lvl="2" indent="-457200">
              <a:buFontTx/>
              <a:buChar char="-"/>
            </a:pPr>
            <a:r>
              <a:rPr lang="en-US" sz="3200" dirty="0">
                <a:latin typeface="Arial Narrow" panose="020B0606020202030204" pitchFamily="34" charset="0"/>
              </a:rPr>
              <a:t>They are genuine, but misguided</a:t>
            </a:r>
          </a:p>
          <a:p>
            <a:pPr marL="1371600" lvl="2" indent="-457200">
              <a:buFontTx/>
              <a:buChar char="-"/>
            </a:pPr>
            <a:endParaRPr lang="en-US" sz="800" dirty="0">
              <a:latin typeface="Arial Narrow" panose="020B0606020202030204" pitchFamily="34" charset="0"/>
            </a:endParaRPr>
          </a:p>
          <a:p>
            <a:pPr marL="1371600" lvl="2" indent="-457200">
              <a:buFontTx/>
              <a:buChar char="-"/>
            </a:pPr>
            <a:r>
              <a:rPr lang="en-US" sz="3200" dirty="0">
                <a:latin typeface="Arial Narrow" panose="020B0606020202030204" pitchFamily="34" charset="0"/>
              </a:rPr>
              <a:t>What if we were in their shoes? </a:t>
            </a:r>
          </a:p>
          <a:p>
            <a:pPr marL="1371600" lvl="2" indent="-457200">
              <a:buFontTx/>
              <a:buChar char="-"/>
            </a:pPr>
            <a:endParaRPr lang="en-US" sz="1400" dirty="0">
              <a:latin typeface="Arial Narrow" panose="020B0606020202030204" pitchFamily="34" charset="0"/>
            </a:endParaRPr>
          </a:p>
          <a:p>
            <a:pPr marL="571500" indent="-571500">
              <a:buFont typeface="Arial" panose="020B0604020202020204" pitchFamily="34" charset="0"/>
              <a:buChar char="•"/>
            </a:pPr>
            <a:r>
              <a:rPr lang="en-US" sz="3200" b="1" dirty="0">
                <a:latin typeface="Arial Narrow" panose="020B0606020202030204" pitchFamily="34" charset="0"/>
              </a:rPr>
              <a:t>Encourage them to investigate the facts of their religion </a:t>
            </a:r>
            <a:r>
              <a:rPr lang="en-US" sz="3200" dirty="0">
                <a:latin typeface="Arial Narrow" panose="020B0606020202030204" pitchFamily="34" charset="0"/>
              </a:rPr>
              <a:t>(1 Jn. 4:1; )</a:t>
            </a:r>
          </a:p>
          <a:p>
            <a:pPr marL="571500" indent="-571500">
              <a:buFont typeface="Arial" panose="020B0604020202020204" pitchFamily="34" charset="0"/>
              <a:buChar char="•"/>
            </a:pPr>
            <a:endParaRPr lang="en-US" sz="800" dirty="0">
              <a:latin typeface="Arial Narrow" panose="020B0606020202030204" pitchFamily="34" charset="0"/>
            </a:endParaRPr>
          </a:p>
          <a:p>
            <a:pPr marL="571500" indent="-571500">
              <a:buFont typeface="Arial" panose="020B0604020202020204" pitchFamily="34" charset="0"/>
              <a:buChar char="•"/>
            </a:pPr>
            <a:endParaRPr lang="en-US" sz="800" dirty="0">
              <a:latin typeface="Arial Narrow" panose="020B0606020202030204" pitchFamily="34" charset="0"/>
            </a:endParaRPr>
          </a:p>
          <a:p>
            <a:pPr marL="571500" indent="-571500">
              <a:buFont typeface="Arial" panose="020B0604020202020204" pitchFamily="34" charset="0"/>
              <a:buChar char="•"/>
            </a:pPr>
            <a:r>
              <a:rPr lang="en-US" sz="3200" b="1" dirty="0">
                <a:latin typeface="Arial Narrow" panose="020B0606020202030204" pitchFamily="34" charset="0"/>
              </a:rPr>
              <a:t>Pray </a:t>
            </a:r>
            <a:r>
              <a:rPr lang="en-US" sz="3200" dirty="0">
                <a:latin typeface="Arial Narrow" panose="020B0606020202030204" pitchFamily="34" charset="0"/>
              </a:rPr>
              <a:t>(Rom. 10:1; 1 Tim. 2:1-4; Eph. 3:20)</a:t>
            </a:r>
          </a:p>
          <a:p>
            <a:pPr marL="571500" indent="-571500">
              <a:buFont typeface="Arial" panose="020B0604020202020204" pitchFamily="34" charset="0"/>
              <a:buChar char="•"/>
            </a:pPr>
            <a:endParaRPr lang="en-US" sz="800" dirty="0">
              <a:latin typeface="Arial Narrow" panose="020B0606020202030204" pitchFamily="34" charset="0"/>
            </a:endParaRPr>
          </a:p>
          <a:p>
            <a:pPr marL="571500" indent="-571500">
              <a:buFont typeface="Arial" panose="020B0604020202020204" pitchFamily="34" charset="0"/>
              <a:buChar char="•"/>
            </a:pPr>
            <a:endParaRPr lang="en-US" sz="800" dirty="0">
              <a:latin typeface="Arial Narrow" panose="020B0606020202030204" pitchFamily="34" charset="0"/>
            </a:endParaRPr>
          </a:p>
          <a:p>
            <a:pPr marL="571500" indent="-571500">
              <a:buFont typeface="Arial" panose="020B0604020202020204" pitchFamily="34" charset="0"/>
              <a:buChar char="•"/>
            </a:pPr>
            <a:r>
              <a:rPr lang="en-US" sz="3200" b="1" dirty="0">
                <a:latin typeface="Arial Narrow" panose="020B0606020202030204" pitchFamily="34" charset="0"/>
              </a:rPr>
              <a:t>Share with them the </a:t>
            </a:r>
            <a:r>
              <a:rPr lang="en-US" sz="3200" b="1" i="1" dirty="0">
                <a:latin typeface="Arial Narrow" panose="020B0606020202030204" pitchFamily="34" charset="0"/>
              </a:rPr>
              <a:t>true</a:t>
            </a:r>
            <a:r>
              <a:rPr lang="en-US" sz="3200" b="1" dirty="0">
                <a:latin typeface="Arial Narrow" panose="020B0606020202030204" pitchFamily="34" charset="0"/>
              </a:rPr>
              <a:t> gospel of Jesus Christ</a:t>
            </a:r>
            <a:r>
              <a:rPr lang="en-US" sz="3200" dirty="0">
                <a:latin typeface="Arial Narrow" panose="020B0606020202030204" pitchFamily="34" charset="0"/>
              </a:rPr>
              <a:t> (Rom. 1:16-17; Eph. 2:8)</a:t>
            </a:r>
          </a:p>
          <a:p>
            <a:pPr marL="571500" indent="-571500">
              <a:buFont typeface="Arial" panose="020B0604020202020204" pitchFamily="34" charset="0"/>
              <a:buChar char="•"/>
            </a:pPr>
            <a:endParaRPr lang="en-US" sz="3200" dirty="0">
              <a:latin typeface="Arial Narrow" panose="020B0606020202030204" pitchFamily="34" charset="0"/>
            </a:endParaRPr>
          </a:p>
          <a:p>
            <a:pPr marL="571500" indent="-571500">
              <a:buFont typeface="Arial" panose="020B0604020202020204" pitchFamily="34" charset="0"/>
              <a:buChar char="•"/>
            </a:pPr>
            <a:endParaRPr lang="en-US" sz="3200" dirty="0">
              <a:latin typeface="Arial Narrow" panose="020B0606020202030204" pitchFamily="34" charset="0"/>
            </a:endParaRPr>
          </a:p>
        </p:txBody>
      </p:sp>
      <p:sp>
        <p:nvSpPr>
          <p:cNvPr id="7" name="Rectangle 6">
            <a:extLst>
              <a:ext uri="{FF2B5EF4-FFF2-40B4-BE49-F238E27FC236}">
                <a16:creationId xmlns:a16="http://schemas.microsoft.com/office/drawing/2014/main" id="{E5FAC967-A74F-487E-B140-75D91483FC36}"/>
              </a:ext>
            </a:extLst>
          </p:cNvPr>
          <p:cNvSpPr/>
          <p:nvPr/>
        </p:nvSpPr>
        <p:spPr>
          <a:xfrm>
            <a:off x="202300" y="1364791"/>
            <a:ext cx="8278153" cy="584775"/>
          </a:xfrm>
          <a:prstGeom prst="rect">
            <a:avLst/>
          </a:prstGeom>
        </p:spPr>
        <p:txBody>
          <a:bodyPr wrap="square">
            <a:spAutoFit/>
          </a:bodyPr>
          <a:lstStyle/>
          <a:p>
            <a:pPr marL="457200" indent="-457200">
              <a:buFont typeface="Arial" panose="020B0604020202020204" pitchFamily="34" charset="0"/>
              <a:buChar char="•"/>
            </a:pPr>
            <a:endParaRPr lang="en-US" sz="3200" dirty="0">
              <a:latin typeface="Arial Narrow" panose="020B0606020202030204" pitchFamily="34" charset="0"/>
            </a:endParaRPr>
          </a:p>
        </p:txBody>
      </p:sp>
    </p:spTree>
    <p:extLst>
      <p:ext uri="{BB962C8B-B14F-4D97-AF65-F5344CB8AC3E}">
        <p14:creationId xmlns:p14="http://schemas.microsoft.com/office/powerpoint/2010/main" val="329299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125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125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125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1250"/>
                                        <p:tgtEl>
                                          <p:spTgt spid="4">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11" end="11"/>
                                            </p:txEl>
                                          </p:spTgt>
                                        </p:tgtEl>
                                        <p:attrNameLst>
                                          <p:attrName>style.visibility</p:attrName>
                                        </p:attrNameLst>
                                      </p:cBhvr>
                                      <p:to>
                                        <p:strVal val="visible"/>
                                      </p:to>
                                    </p:set>
                                    <p:animEffect transition="in" filter="fade">
                                      <p:cBhvr>
                                        <p:cTn id="26" dur="1250"/>
                                        <p:tgtEl>
                                          <p:spTgt spid="4">
                                            <p:txEl>
                                              <p:pRg st="11" end="1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animEffect transition="in" filter="fade">
                                      <p:cBhvr>
                                        <p:cTn id="31" dur="125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8A25C7-29AD-4DEF-88D6-0BE391F38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686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B129F5-D9C3-46C6-A2F1-0F3D19AAC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81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FD9FB-FC1C-4F53-A934-3039B706A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06641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C4338-9C47-4463-8317-A8CB6E38A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563" y="0"/>
            <a:ext cx="4810873" cy="6858000"/>
          </a:xfrm>
          <a:prstGeom prst="rect">
            <a:avLst/>
          </a:prstGeom>
        </p:spPr>
      </p:pic>
    </p:spTree>
    <p:extLst>
      <p:ext uri="{BB962C8B-B14F-4D97-AF65-F5344CB8AC3E}">
        <p14:creationId xmlns:p14="http://schemas.microsoft.com/office/powerpoint/2010/main" val="426866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6BE9DC-3AFD-4713-82F0-3B59BB186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513" y="816603"/>
            <a:ext cx="4966974" cy="5224794"/>
          </a:xfrm>
          <a:prstGeom prst="rect">
            <a:avLst/>
          </a:prstGeom>
        </p:spPr>
      </p:pic>
      <p:pic>
        <p:nvPicPr>
          <p:cNvPr id="7" name="Picture 6">
            <a:extLst>
              <a:ext uri="{FF2B5EF4-FFF2-40B4-BE49-F238E27FC236}">
                <a16:creationId xmlns:a16="http://schemas.microsoft.com/office/drawing/2014/main" id="{FE3F5F38-F9CE-485D-9D36-1F3DCC546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021" y="696021"/>
            <a:ext cx="5465957" cy="5465957"/>
          </a:xfrm>
          <a:prstGeom prst="rect">
            <a:avLst/>
          </a:prstGeom>
        </p:spPr>
      </p:pic>
    </p:spTree>
    <p:extLst>
      <p:ext uri="{BB962C8B-B14F-4D97-AF65-F5344CB8AC3E}">
        <p14:creationId xmlns:p14="http://schemas.microsoft.com/office/powerpoint/2010/main" val="11391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737A-BC7C-4989-9A7B-3CCC0F30C2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56908D6-A729-4A35-8B4A-DEC030638167}"/>
              </a:ext>
            </a:extLst>
          </p:cNvPr>
          <p:cNvSpPr txBox="1"/>
          <p:nvPr/>
        </p:nvSpPr>
        <p:spPr>
          <a:xfrm>
            <a:off x="267035" y="315590"/>
            <a:ext cx="8656247" cy="4832092"/>
          </a:xfrm>
          <a:prstGeom prst="rect">
            <a:avLst/>
          </a:prstGeom>
          <a:noFill/>
        </p:spPr>
        <p:txBody>
          <a:bodyPr wrap="square" rtlCol="0">
            <a:spAutoFit/>
          </a:bodyPr>
          <a:lstStyle/>
          <a:p>
            <a:r>
              <a:rPr lang="en-US" sz="3600" b="1" dirty="0">
                <a:latin typeface="Arial Narrow" panose="020B0606020202030204" pitchFamily="34" charset="0"/>
              </a:rPr>
              <a:t>Five Authoritative Sources of the Mormon Church</a:t>
            </a:r>
          </a:p>
          <a:p>
            <a:endParaRPr lang="en-US" sz="800" b="1" dirty="0">
              <a:latin typeface="Arial Narrow" panose="020B0606020202030204" pitchFamily="34" charset="0"/>
            </a:endParaRPr>
          </a:p>
          <a:p>
            <a:pPr marL="571500" indent="-571500">
              <a:buFontTx/>
              <a:buChar char="-"/>
            </a:pPr>
            <a:r>
              <a:rPr lang="en-US" sz="3200" dirty="0">
                <a:latin typeface="Arial Narrow" panose="020B0606020202030204" pitchFamily="34" charset="0"/>
              </a:rPr>
              <a:t>Book of Mormon: Another Testament of Jesus Christ</a:t>
            </a:r>
          </a:p>
          <a:p>
            <a:pPr marL="571500" indent="-571500">
              <a:buFontTx/>
              <a:buChar char="-"/>
            </a:pPr>
            <a:endParaRPr lang="en-US" sz="800" dirty="0">
              <a:latin typeface="Arial Narrow" panose="020B0606020202030204" pitchFamily="34" charset="0"/>
            </a:endParaRPr>
          </a:p>
          <a:p>
            <a:pPr marL="571500" indent="-571500">
              <a:buFontTx/>
              <a:buChar char="-"/>
            </a:pPr>
            <a:r>
              <a:rPr lang="en-US" sz="3200" dirty="0">
                <a:latin typeface="Arial Narrow" panose="020B0606020202030204" pitchFamily="34" charset="0"/>
              </a:rPr>
              <a:t>Doctrine &amp; Covenants</a:t>
            </a:r>
          </a:p>
          <a:p>
            <a:pPr marL="571500" indent="-571500">
              <a:buFontTx/>
              <a:buChar char="-"/>
            </a:pPr>
            <a:endParaRPr lang="en-US" sz="800" dirty="0">
              <a:latin typeface="Arial Narrow" panose="020B0606020202030204" pitchFamily="34" charset="0"/>
            </a:endParaRPr>
          </a:p>
          <a:p>
            <a:pPr marL="571500" indent="-571500">
              <a:buFontTx/>
              <a:buChar char="-"/>
            </a:pPr>
            <a:r>
              <a:rPr lang="en-US" sz="3200" dirty="0">
                <a:latin typeface="Arial Narrow" panose="020B0606020202030204" pitchFamily="34" charset="0"/>
              </a:rPr>
              <a:t>Pearl of Great Price</a:t>
            </a:r>
          </a:p>
          <a:p>
            <a:pPr marL="571500" indent="-571500">
              <a:buFontTx/>
              <a:buChar char="-"/>
            </a:pPr>
            <a:endParaRPr lang="en-US" sz="800" dirty="0">
              <a:latin typeface="Arial Narrow" panose="020B0606020202030204" pitchFamily="34" charset="0"/>
            </a:endParaRPr>
          </a:p>
          <a:p>
            <a:pPr marL="571500" indent="-571500">
              <a:buFontTx/>
              <a:buChar char="-"/>
            </a:pPr>
            <a:r>
              <a:rPr lang="en-US" sz="3200" dirty="0">
                <a:latin typeface="Arial Narrow" panose="020B0606020202030204" pitchFamily="34" charset="0"/>
              </a:rPr>
              <a:t>Holy Bible*</a:t>
            </a:r>
          </a:p>
          <a:p>
            <a:pPr marL="571500" indent="-571500">
              <a:buFontTx/>
              <a:buChar char="-"/>
            </a:pPr>
            <a:endParaRPr lang="en-US" sz="800" dirty="0">
              <a:latin typeface="Arial Narrow" panose="020B0606020202030204" pitchFamily="34" charset="0"/>
            </a:endParaRPr>
          </a:p>
          <a:p>
            <a:pPr marL="571500" indent="-571500">
              <a:buFontTx/>
              <a:buChar char="-"/>
            </a:pPr>
            <a:r>
              <a:rPr lang="en-US" sz="3200" dirty="0">
                <a:latin typeface="Arial Narrow" panose="020B0606020202030204" pitchFamily="34" charset="0"/>
              </a:rPr>
              <a:t>Living apostles and president </a:t>
            </a:r>
          </a:p>
          <a:p>
            <a:pPr marL="571500" indent="-571500">
              <a:buFontTx/>
              <a:buChar char="-"/>
            </a:pPr>
            <a:endParaRPr lang="en-US" sz="3600" b="1" dirty="0">
              <a:latin typeface="Arial Narrow" panose="020B0606020202030204" pitchFamily="34" charset="0"/>
            </a:endParaRPr>
          </a:p>
        </p:txBody>
      </p:sp>
    </p:spTree>
    <p:extLst>
      <p:ext uri="{BB962C8B-B14F-4D97-AF65-F5344CB8AC3E}">
        <p14:creationId xmlns:p14="http://schemas.microsoft.com/office/powerpoint/2010/main" val="32430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737A-BC7C-4989-9A7B-3CCC0F30C2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56908D6-A729-4A35-8B4A-DEC030638167}"/>
              </a:ext>
            </a:extLst>
          </p:cNvPr>
          <p:cNvSpPr txBox="1"/>
          <p:nvPr/>
        </p:nvSpPr>
        <p:spPr>
          <a:xfrm>
            <a:off x="267035" y="315590"/>
            <a:ext cx="8656247" cy="3477875"/>
          </a:xfrm>
          <a:prstGeom prst="rect">
            <a:avLst/>
          </a:prstGeom>
          <a:noFill/>
        </p:spPr>
        <p:txBody>
          <a:bodyPr wrap="square" rtlCol="0">
            <a:spAutoFit/>
          </a:bodyPr>
          <a:lstStyle/>
          <a:p>
            <a:r>
              <a:rPr lang="en-US" sz="3600" b="1" dirty="0">
                <a:latin typeface="Arial Narrow" panose="020B0606020202030204" pitchFamily="34" charset="0"/>
              </a:rPr>
              <a:t>Same Names, Different Meaning</a:t>
            </a:r>
          </a:p>
          <a:p>
            <a:endParaRPr lang="en-US" sz="800" b="1" dirty="0">
              <a:latin typeface="Arial Narrow" panose="020B0606020202030204" pitchFamily="34" charset="0"/>
            </a:endParaRPr>
          </a:p>
          <a:p>
            <a:pPr marL="571500" indent="-571500">
              <a:buFontTx/>
              <a:buChar char="-"/>
            </a:pPr>
            <a:r>
              <a:rPr lang="en-US" sz="3200" b="1" dirty="0">
                <a:latin typeface="Arial Narrow" panose="020B0606020202030204" pitchFamily="34" charset="0"/>
              </a:rPr>
              <a:t>Bible</a:t>
            </a:r>
          </a:p>
          <a:p>
            <a:pPr marL="571500" indent="-571500">
              <a:buFontTx/>
              <a:buChar char="-"/>
            </a:pPr>
            <a:endParaRPr lang="en-US" sz="800" b="1" dirty="0">
              <a:latin typeface="Arial Narrow" panose="020B0606020202030204" pitchFamily="34" charset="0"/>
            </a:endParaRPr>
          </a:p>
          <a:p>
            <a:pPr marL="1028700" lvl="1" indent="-571500">
              <a:buFontTx/>
              <a:buChar char="-"/>
            </a:pPr>
            <a:r>
              <a:rPr lang="en-US" sz="3200" i="1" dirty="0">
                <a:latin typeface="Arial Narrow" panose="020B0606020202030204" pitchFamily="34" charset="0"/>
              </a:rPr>
              <a:t>Christian View: </a:t>
            </a:r>
            <a:r>
              <a:rPr lang="en-US" sz="3200" dirty="0">
                <a:latin typeface="Arial Narrow" panose="020B0606020202030204" pitchFamily="34" charset="0"/>
              </a:rPr>
              <a:t>Unadulterated Word of God that has been preserved through the ages. </a:t>
            </a:r>
          </a:p>
          <a:p>
            <a:pPr marL="1028700" lvl="1" indent="-571500">
              <a:buFontTx/>
              <a:buChar char="-"/>
            </a:pPr>
            <a:endParaRPr lang="en-US" sz="800" dirty="0">
              <a:latin typeface="Arial Narrow" panose="020B0606020202030204" pitchFamily="34" charset="0"/>
            </a:endParaRPr>
          </a:p>
          <a:p>
            <a:pPr marL="1028700" lvl="1" indent="-571500">
              <a:buFontTx/>
              <a:buChar char="-"/>
            </a:pPr>
            <a:r>
              <a:rPr lang="en-US" sz="3200" i="1" dirty="0">
                <a:latin typeface="Arial Narrow" panose="020B0606020202030204" pitchFamily="34" charset="0"/>
              </a:rPr>
              <a:t>LDS View: </a:t>
            </a:r>
            <a:r>
              <a:rPr lang="en-US" sz="3200" dirty="0">
                <a:latin typeface="Arial Narrow" panose="020B0606020202030204" pitchFamily="34" charset="0"/>
              </a:rPr>
              <a:t>The unadulterated word of God that has been revealed by Joseph Smith (JST)</a:t>
            </a:r>
          </a:p>
        </p:txBody>
      </p:sp>
    </p:spTree>
    <p:extLst>
      <p:ext uri="{BB962C8B-B14F-4D97-AF65-F5344CB8AC3E}">
        <p14:creationId xmlns:p14="http://schemas.microsoft.com/office/powerpoint/2010/main" val="162107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737A-BC7C-4989-9A7B-3CCC0F30C2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56908D6-A729-4A35-8B4A-DEC030638167}"/>
              </a:ext>
            </a:extLst>
          </p:cNvPr>
          <p:cNvSpPr txBox="1"/>
          <p:nvPr/>
        </p:nvSpPr>
        <p:spPr>
          <a:xfrm>
            <a:off x="267035" y="315590"/>
            <a:ext cx="8656247" cy="3477875"/>
          </a:xfrm>
          <a:prstGeom prst="rect">
            <a:avLst/>
          </a:prstGeom>
          <a:noFill/>
        </p:spPr>
        <p:txBody>
          <a:bodyPr wrap="square" rtlCol="0">
            <a:spAutoFit/>
          </a:bodyPr>
          <a:lstStyle/>
          <a:p>
            <a:r>
              <a:rPr lang="en-US" sz="3600" b="1" dirty="0">
                <a:latin typeface="Arial Narrow" panose="020B0606020202030204" pitchFamily="34" charset="0"/>
              </a:rPr>
              <a:t>Same Names, Different Meaning</a:t>
            </a:r>
          </a:p>
          <a:p>
            <a:endParaRPr lang="en-US" sz="800" b="1" dirty="0">
              <a:latin typeface="Arial Narrow" panose="020B0606020202030204" pitchFamily="34" charset="0"/>
            </a:endParaRPr>
          </a:p>
          <a:p>
            <a:pPr marL="571500" indent="-571500">
              <a:buFontTx/>
              <a:buChar char="-"/>
            </a:pPr>
            <a:r>
              <a:rPr lang="en-US" sz="3200" b="1" dirty="0">
                <a:latin typeface="Arial Narrow" panose="020B0606020202030204" pitchFamily="34" charset="0"/>
              </a:rPr>
              <a:t>God the Father</a:t>
            </a:r>
          </a:p>
          <a:p>
            <a:pPr marL="571500" indent="-571500">
              <a:buFontTx/>
              <a:buChar char="-"/>
            </a:pPr>
            <a:endParaRPr lang="en-US" sz="800" b="1" dirty="0">
              <a:latin typeface="Arial Narrow" panose="020B0606020202030204" pitchFamily="34" charset="0"/>
            </a:endParaRPr>
          </a:p>
          <a:p>
            <a:pPr marL="1028700" lvl="1" indent="-571500">
              <a:buFontTx/>
              <a:buChar char="-"/>
            </a:pPr>
            <a:r>
              <a:rPr lang="en-US" sz="3200" i="1" dirty="0">
                <a:latin typeface="Arial Narrow" panose="020B0606020202030204" pitchFamily="34" charset="0"/>
              </a:rPr>
              <a:t>Christian View: </a:t>
            </a:r>
            <a:r>
              <a:rPr lang="en-US" sz="3200" dirty="0">
                <a:latin typeface="Arial Narrow" panose="020B0606020202030204" pitchFamily="34" charset="0"/>
              </a:rPr>
              <a:t>He is the only God; He is eternal and the Creator</a:t>
            </a:r>
          </a:p>
          <a:p>
            <a:pPr marL="1028700" lvl="1" indent="-571500">
              <a:buFontTx/>
              <a:buChar char="-"/>
            </a:pPr>
            <a:endParaRPr lang="en-US" sz="800" dirty="0">
              <a:latin typeface="Arial Narrow" panose="020B0606020202030204" pitchFamily="34" charset="0"/>
            </a:endParaRPr>
          </a:p>
          <a:p>
            <a:pPr marL="1028700" lvl="1" indent="-571500">
              <a:buFontTx/>
              <a:buChar char="-"/>
            </a:pPr>
            <a:r>
              <a:rPr lang="en-US" sz="3200" i="1" dirty="0">
                <a:latin typeface="Arial Narrow" panose="020B0606020202030204" pitchFamily="34" charset="0"/>
              </a:rPr>
              <a:t>LDS View: </a:t>
            </a:r>
            <a:r>
              <a:rPr lang="en-US" sz="3200" dirty="0">
                <a:latin typeface="Arial Narrow" panose="020B0606020202030204" pitchFamily="34" charset="0"/>
              </a:rPr>
              <a:t>God is </a:t>
            </a:r>
            <a:r>
              <a:rPr lang="en-US" sz="3200" i="1" dirty="0">
                <a:latin typeface="Arial Narrow" panose="020B0606020202030204" pitchFamily="34" charset="0"/>
              </a:rPr>
              <a:t>not </a:t>
            </a:r>
            <a:r>
              <a:rPr lang="en-US" sz="3200" dirty="0">
                <a:latin typeface="Arial Narrow" panose="020B0606020202030204" pitchFamily="34" charset="0"/>
              </a:rPr>
              <a:t>eternal, </a:t>
            </a:r>
            <a:r>
              <a:rPr lang="en-US" sz="3200" i="1" dirty="0">
                <a:latin typeface="Arial Narrow" panose="020B0606020202030204" pitchFamily="34" charset="0"/>
              </a:rPr>
              <a:t>not </a:t>
            </a:r>
            <a:r>
              <a:rPr lang="en-US" sz="3200" dirty="0">
                <a:latin typeface="Arial Narrow" panose="020B0606020202030204" pitchFamily="34" charset="0"/>
              </a:rPr>
              <a:t>the Creator, and </a:t>
            </a:r>
            <a:r>
              <a:rPr lang="en-US" sz="3200" i="1" dirty="0">
                <a:latin typeface="Arial Narrow" panose="020B0606020202030204" pitchFamily="34" charset="0"/>
              </a:rPr>
              <a:t>not </a:t>
            </a:r>
            <a:r>
              <a:rPr lang="en-US" sz="3200" dirty="0">
                <a:latin typeface="Arial Narrow" panose="020B0606020202030204" pitchFamily="34" charset="0"/>
              </a:rPr>
              <a:t>the only God</a:t>
            </a:r>
          </a:p>
        </p:txBody>
      </p:sp>
    </p:spTree>
    <p:extLst>
      <p:ext uri="{BB962C8B-B14F-4D97-AF65-F5344CB8AC3E}">
        <p14:creationId xmlns:p14="http://schemas.microsoft.com/office/powerpoint/2010/main" val="6701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737A-BC7C-4989-9A7B-3CCC0F30C2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56908D6-A729-4A35-8B4A-DEC030638167}"/>
              </a:ext>
            </a:extLst>
          </p:cNvPr>
          <p:cNvSpPr txBox="1"/>
          <p:nvPr/>
        </p:nvSpPr>
        <p:spPr>
          <a:xfrm>
            <a:off x="267035" y="315590"/>
            <a:ext cx="8656247" cy="6632585"/>
          </a:xfrm>
          <a:prstGeom prst="rect">
            <a:avLst/>
          </a:prstGeom>
          <a:noFill/>
        </p:spPr>
        <p:txBody>
          <a:bodyPr wrap="square" rtlCol="0">
            <a:spAutoFit/>
          </a:bodyPr>
          <a:lstStyle/>
          <a:p>
            <a:pPr algn="ctr"/>
            <a:r>
              <a:rPr lang="en-US" sz="3200" dirty="0">
                <a:latin typeface="Arial Narrow" panose="020B0606020202030204" pitchFamily="34" charset="0"/>
              </a:rPr>
              <a:t>“God himself was once as we are now, and is an exalted </a:t>
            </a:r>
            <a:r>
              <a:rPr lang="en-US" sz="3200" i="1" dirty="0">
                <a:latin typeface="Arial Narrow" panose="020B0606020202030204" pitchFamily="34" charset="0"/>
              </a:rPr>
              <a:t>man</a:t>
            </a:r>
            <a:r>
              <a:rPr lang="en-US" sz="3200" dirty="0">
                <a:latin typeface="Arial Narrow" panose="020B0606020202030204" pitchFamily="34" charset="0"/>
              </a:rPr>
              <a:t> and sits enthroned in yonder heavens!...I say, if you were to see him today, you would see him like a man in form-like yourselves in all the person, image, and very form as a man…We have imagined and supposed that God was God from all eternity. I will refute that idea, and take away the veil so that you may see…He was once a man like us; yea, that God himself, the Father of us all, dwelt on an earth, the same as Jesus Christ himself did…”     </a:t>
            </a:r>
          </a:p>
          <a:p>
            <a:pPr algn="ctr"/>
            <a:endParaRPr lang="en-US" sz="900" dirty="0">
              <a:latin typeface="Arial Narrow" panose="020B0606020202030204" pitchFamily="34" charset="0"/>
            </a:endParaRPr>
          </a:p>
          <a:p>
            <a:pPr algn="r"/>
            <a:r>
              <a:rPr lang="en-US" sz="2400" dirty="0">
                <a:latin typeface="Arial Narrow" panose="020B0606020202030204" pitchFamily="34" charset="0"/>
              </a:rPr>
              <a:t>Joseph Smith</a:t>
            </a:r>
          </a:p>
          <a:p>
            <a:pPr algn="r"/>
            <a:r>
              <a:rPr lang="en-US" sz="2400" i="1" dirty="0">
                <a:latin typeface="Arial Narrow" panose="020B0606020202030204" pitchFamily="34" charset="0"/>
              </a:rPr>
              <a:t>The King Follet Sermon</a:t>
            </a:r>
            <a:r>
              <a:rPr lang="en-US" sz="2400" dirty="0">
                <a:latin typeface="Arial Narrow" panose="020B0606020202030204" pitchFamily="34" charset="0"/>
              </a:rPr>
              <a:t>, April 7, 1844</a:t>
            </a:r>
          </a:p>
          <a:p>
            <a:endParaRPr lang="en-US" sz="3200" dirty="0">
              <a:latin typeface="Arial Narrow" panose="020B0606020202030204" pitchFamily="34" charset="0"/>
            </a:endParaRPr>
          </a:p>
        </p:txBody>
      </p:sp>
    </p:spTree>
    <p:extLst>
      <p:ext uri="{BB962C8B-B14F-4D97-AF65-F5344CB8AC3E}">
        <p14:creationId xmlns:p14="http://schemas.microsoft.com/office/powerpoint/2010/main" val="3052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2103</TotalTime>
  <Words>707</Words>
  <Application>Microsoft Office PowerPoint</Application>
  <PresentationFormat>On-screen Show (4:3)</PresentationFormat>
  <Paragraphs>80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15</cp:revision>
  <dcterms:created xsi:type="dcterms:W3CDTF">2020-06-08T14:04:24Z</dcterms:created>
  <dcterms:modified xsi:type="dcterms:W3CDTF">2020-06-15T13:29:16Z</dcterms:modified>
</cp:coreProperties>
</file>