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9" r:id="rId4"/>
    <p:sldId id="260" r:id="rId5"/>
    <p:sldId id="264" r:id="rId6"/>
    <p:sldId id="261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8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31" d="100"/>
          <a:sy n="31" d="100"/>
        </p:scale>
        <p:origin x="60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2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0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6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DD675-00E3-43FD-B66C-75FA0B4F752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88C7-00AE-4718-A2FF-D2EB16BB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0C2E7-2A10-4FCB-8FBA-15172936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CEF4A-756F-4786-A1B8-2979662D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6285"/>
          <a:stretch/>
        </p:blipFill>
        <p:spPr>
          <a:xfrm flipH="1" flipV="1">
            <a:off x="-4" y="-4"/>
            <a:ext cx="9144003" cy="685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D697B-1029-416C-AE60-20DA67DF7F9C}"/>
              </a:ext>
            </a:extLst>
          </p:cNvPr>
          <p:cNvSpPr txBox="1"/>
          <p:nvPr/>
        </p:nvSpPr>
        <p:spPr>
          <a:xfrm>
            <a:off x="406400" y="382954"/>
            <a:ext cx="83859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Death is Inevitable (Eccl. 3:2)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Different phases of life bring different events, including death.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It is appointed for man to die once (Heb. 9:27)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 by-product of living in a fallen world            (Genesis 3:17-19; cf. Rom. 5:12)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We sometimes live like this isn’t true.</a:t>
            </a:r>
          </a:p>
        </p:txBody>
      </p:sp>
    </p:spTree>
    <p:extLst>
      <p:ext uri="{BB962C8B-B14F-4D97-AF65-F5344CB8AC3E}">
        <p14:creationId xmlns:p14="http://schemas.microsoft.com/office/powerpoint/2010/main" val="13910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CEF4A-756F-4786-A1B8-2979662D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6285"/>
          <a:stretch/>
        </p:blipFill>
        <p:spPr>
          <a:xfrm flipH="1" flipV="1">
            <a:off x="-4" y="-4"/>
            <a:ext cx="9144003" cy="685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D697B-1029-416C-AE60-20DA67DF7F9C}"/>
              </a:ext>
            </a:extLst>
          </p:cNvPr>
          <p:cNvSpPr txBox="1"/>
          <p:nvPr/>
        </p:nvSpPr>
        <p:spPr>
          <a:xfrm>
            <a:off x="406400" y="382954"/>
            <a:ext cx="8385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Death is No Respecter of Persons (Eccl. 9:2-3)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Death does not distinguish between…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Morality, status, influence, race, age,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etc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…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It is the equalizer that all will experience. </a:t>
            </a:r>
          </a:p>
        </p:txBody>
      </p:sp>
    </p:spTree>
    <p:extLst>
      <p:ext uri="{BB962C8B-B14F-4D97-AF65-F5344CB8AC3E}">
        <p14:creationId xmlns:p14="http://schemas.microsoft.com/office/powerpoint/2010/main" val="32661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CEF4A-756F-4786-A1B8-2979662D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6285"/>
          <a:stretch/>
        </p:blipFill>
        <p:spPr>
          <a:xfrm flipH="1" flipV="1">
            <a:off x="-4" y="-4"/>
            <a:ext cx="9144003" cy="685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D697B-1029-416C-AE60-20DA67DF7F9C}"/>
              </a:ext>
            </a:extLst>
          </p:cNvPr>
          <p:cNvSpPr txBox="1"/>
          <p:nvPr/>
        </p:nvSpPr>
        <p:spPr>
          <a:xfrm>
            <a:off x="406400" y="382954"/>
            <a:ext cx="83859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Death will come sooner than we think (Eccl. 12:1-7)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The Bible and The Brevity of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000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“they are soon gone, and we fly away.” 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– Ps. 90:10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000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“…swifter than a weaver’s shuttle...” 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– Job 7:6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000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“swifter than a runner…like an eagle swooping on the prey.”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– Job 9:25:26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000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“you have made my days a few </a:t>
            </a:r>
            <a:r>
              <a:rPr lang="en-US" sz="3000" i="1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handbredths</a:t>
            </a:r>
            <a:r>
              <a:rPr lang="en-US" sz="3000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…all mankind stands as a mere breath…a man goes about as a shadow…”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– Ps. 39:5-6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000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“you are mist that appears…and then vanishes.”      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– James 4:14</a:t>
            </a: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CEF4A-756F-4786-A1B8-2979662D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6285"/>
          <a:stretch/>
        </p:blipFill>
        <p:spPr>
          <a:xfrm flipH="1" flipV="1">
            <a:off x="-4" y="-4"/>
            <a:ext cx="9144003" cy="685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D697B-1029-416C-AE60-20DA67DF7F9C}"/>
              </a:ext>
            </a:extLst>
          </p:cNvPr>
          <p:cNvSpPr txBox="1"/>
          <p:nvPr/>
        </p:nvSpPr>
        <p:spPr>
          <a:xfrm>
            <a:off x="406400" y="382954"/>
            <a:ext cx="838590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Make the Most of The Time We Still Have          (Eccl. 7:2; Ps. 90:12; Js. 4:13-17)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Who do we need to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spend more time with?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Children, parents, grandparents, spouse, spiritual family? (see Eph. 5:22-33; 6:1-4; Rom. 12:10)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Who do we need to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get right with?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Extend forgiveness                                        (Eph. 4:31-32; Matt. 18:21-22)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Seek forgiveness (James 5:15; 1 Jn. 1:9)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 Christian should always seek healthy, peaceful relationships (Rom. 12:18)</a:t>
            </a: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CEF4A-756F-4786-A1B8-2979662D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6285"/>
          <a:stretch/>
        </p:blipFill>
        <p:spPr>
          <a:xfrm flipH="1" flipV="1">
            <a:off x="-4" y="-4"/>
            <a:ext cx="9144003" cy="685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D697B-1029-416C-AE60-20DA67DF7F9C}"/>
              </a:ext>
            </a:extLst>
          </p:cNvPr>
          <p:cNvSpPr txBox="1"/>
          <p:nvPr/>
        </p:nvSpPr>
        <p:spPr>
          <a:xfrm>
            <a:off x="412653" y="2567605"/>
            <a:ext cx="83186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Don’t wait to get right with the Lord</a:t>
            </a:r>
          </a:p>
          <a:p>
            <a:pPr algn="ctr"/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Eccl. 12:13; Heb. 9:27-28; Matt. 7:21-23; 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25:31-46; 2 Cor. 5:10</a:t>
            </a:r>
          </a:p>
          <a:p>
            <a:pPr lvl="1"/>
            <a:endParaRPr lang="en-US" sz="3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0C2E7-2A10-4FCB-8FBA-15172936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6F3C9-B27E-4A0B-947E-EE614B15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8DB9D-1A81-4160-A927-A37E7860F529}"/>
              </a:ext>
            </a:extLst>
          </p:cNvPr>
          <p:cNvSpPr txBox="1"/>
          <p:nvPr/>
        </p:nvSpPr>
        <p:spPr>
          <a:xfrm>
            <a:off x="0" y="358726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rgbClr val="ECD89D"/>
                </a:solidFill>
                <a:latin typeface="Bahnschrift SemiLight Condensed" panose="020B0502040204020203" pitchFamily="34" charset="0"/>
                <a:cs typeface="Segoe UI" panose="020B0502040204020203" pitchFamily="34" charset="0"/>
              </a:rPr>
              <a:t>OBSERVATIONS ABOUT DEATH </a:t>
            </a:r>
          </a:p>
          <a:p>
            <a:pPr algn="ctr"/>
            <a:r>
              <a:rPr lang="en-US" sz="2400" spc="600" dirty="0">
                <a:solidFill>
                  <a:srgbClr val="ECD89D"/>
                </a:solidFill>
                <a:latin typeface="Bahnschrift SemiLight Condensed" panose="020B0502040204020203" pitchFamily="34" charset="0"/>
                <a:cs typeface="Segoe UI" panose="020B0502040204020203" pitchFamily="34" charset="0"/>
              </a:rPr>
              <a:t>FROM ECCLESIASTES</a:t>
            </a:r>
          </a:p>
        </p:txBody>
      </p:sp>
    </p:spTree>
    <p:extLst>
      <p:ext uri="{BB962C8B-B14F-4D97-AF65-F5344CB8AC3E}">
        <p14:creationId xmlns:p14="http://schemas.microsoft.com/office/powerpoint/2010/main" val="289967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334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Bahnschrift SemiLight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13</cp:revision>
  <dcterms:created xsi:type="dcterms:W3CDTF">2020-01-28T15:07:17Z</dcterms:created>
  <dcterms:modified xsi:type="dcterms:W3CDTF">2020-02-02T15:23:58Z</dcterms:modified>
</cp:coreProperties>
</file>