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8" r:id="rId3"/>
    <p:sldId id="261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19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F5CC-DD14-43A1-B31F-35F9A89077A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3D90-2176-4BD9-A4D2-D12A5CF8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4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F5CC-DD14-43A1-B31F-35F9A89077A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3D90-2176-4BD9-A4D2-D12A5CF8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0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F5CC-DD14-43A1-B31F-35F9A89077A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3D90-2176-4BD9-A4D2-D12A5CF8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9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F5CC-DD14-43A1-B31F-35F9A89077A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3D90-2176-4BD9-A4D2-D12A5CF8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69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F5CC-DD14-43A1-B31F-35F9A89077A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3D90-2176-4BD9-A4D2-D12A5CF8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9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F5CC-DD14-43A1-B31F-35F9A89077A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3D90-2176-4BD9-A4D2-D12A5CF8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7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F5CC-DD14-43A1-B31F-35F9A89077A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3D90-2176-4BD9-A4D2-D12A5CF8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0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F5CC-DD14-43A1-B31F-35F9A89077A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3D90-2176-4BD9-A4D2-D12A5CF8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1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F5CC-DD14-43A1-B31F-35F9A89077A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3D90-2176-4BD9-A4D2-D12A5CF8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F5CC-DD14-43A1-B31F-35F9A89077A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3D90-2176-4BD9-A4D2-D12A5CF8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7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F5CC-DD14-43A1-B31F-35F9A89077A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13D90-2176-4BD9-A4D2-D12A5CF8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0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1F5CC-DD14-43A1-B31F-35F9A89077AF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3D90-2176-4BD9-A4D2-D12A5CF8F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2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7C90F7-2467-49B0-AB10-4222916292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2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C84389-D582-4155-9D96-C40876F9B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-18019"/>
            <a:ext cx="9168024" cy="68760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5AC2F4-37AA-44B5-A96D-76505C495709}"/>
              </a:ext>
            </a:extLst>
          </p:cNvPr>
          <p:cNvSpPr txBox="1"/>
          <p:nvPr/>
        </p:nvSpPr>
        <p:spPr>
          <a:xfrm>
            <a:off x="442089" y="1157832"/>
            <a:ext cx="82838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Romans 1-11</a:t>
            </a:r>
          </a:p>
          <a:p>
            <a:pPr algn="ctr"/>
            <a:endParaRPr lang="en-US" sz="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 Narrow" panose="020B0606020202030204" pitchFamily="34" charset="0"/>
              </a:rPr>
              <a:t>The basis for our salvation and the        blessings associated with it. </a:t>
            </a:r>
          </a:p>
          <a:p>
            <a:pPr algn="ctr"/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Romans 12-16</a:t>
            </a:r>
          </a:p>
          <a:p>
            <a:pPr algn="ctr"/>
            <a:endParaRPr lang="en-US" sz="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 Narrow" panose="020B0606020202030204" pitchFamily="34" charset="0"/>
              </a:rPr>
              <a:t>The practical application of 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 Narrow" panose="020B0606020202030204" pitchFamily="34" charset="0"/>
              </a:rPr>
              <a:t>chapters 1-11.</a:t>
            </a:r>
          </a:p>
        </p:txBody>
      </p:sp>
    </p:spTree>
    <p:extLst>
      <p:ext uri="{BB962C8B-B14F-4D97-AF65-F5344CB8AC3E}">
        <p14:creationId xmlns:p14="http://schemas.microsoft.com/office/powerpoint/2010/main" val="66171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C84389-D582-4155-9D96-C40876F9B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-18018"/>
            <a:ext cx="9168024" cy="68760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5AC2F4-37AA-44B5-A96D-76505C495709}"/>
              </a:ext>
            </a:extLst>
          </p:cNvPr>
          <p:cNvSpPr txBox="1"/>
          <p:nvPr/>
        </p:nvSpPr>
        <p:spPr>
          <a:xfrm>
            <a:off x="445939" y="364859"/>
            <a:ext cx="837763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Sacrificial Lives (v. 1)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Mercies of God = all the blessings of chapters 1-11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Total devotion to Him (2 Cor. 5:14)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Living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sacrifice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Physically (as compared to dead sacrifices under the Mosaic law)?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Spiritually (see Rom. 6:12-14)?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bg1"/>
                </a:solidFill>
                <a:latin typeface="Arial Narrow" panose="020B0606020202030204" pitchFamily="34" charset="0"/>
              </a:rPr>
              <a:t>Holy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Sacrifice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Without blemish (Lev. 1, 5-6; 1 Pet. 1:15-16)</a:t>
            </a:r>
          </a:p>
          <a:p>
            <a:pPr marL="914400" lvl="1" indent="-4572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Sacrificial living is completely reasonable in light of the mercies of God </a:t>
            </a:r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04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C84389-D582-4155-9D96-C40876F9B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-18018"/>
            <a:ext cx="9168024" cy="68760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5AC2F4-37AA-44B5-A96D-76505C495709}"/>
              </a:ext>
            </a:extLst>
          </p:cNvPr>
          <p:cNvSpPr txBox="1"/>
          <p:nvPr/>
        </p:nvSpPr>
        <p:spPr>
          <a:xfrm>
            <a:off x="445939" y="364859"/>
            <a:ext cx="869806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Transformed Lives (v. 2)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Don’t live like the world (1 Jn. 2:15)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Consider Christians mentioned in Acts</a:t>
            </a:r>
          </a:p>
          <a:p>
            <a:pPr marL="1028700" lvl="1" indent="-571500">
              <a:buFontTx/>
              <a:buChar char="-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Transform our thinking (Col. 3:2; Phil. 2:8; Pr. 23:7)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Fill our minds with the mind of God (see Eph. 5:18 and Col. 3:16)</a:t>
            </a:r>
          </a:p>
          <a:p>
            <a:pPr marL="1028700" lvl="1" indent="-5715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Allows us to know the will of God (Ps. 119:11, 105)</a:t>
            </a:r>
          </a:p>
          <a:p>
            <a:pPr marL="1028700" lvl="1" indent="-571500">
              <a:buFontTx/>
              <a:buChar char="-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31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C84389-D582-4155-9D96-C40876F9B9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-18018"/>
            <a:ext cx="9168024" cy="68760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5AC2F4-37AA-44B5-A96D-76505C495709}"/>
              </a:ext>
            </a:extLst>
          </p:cNvPr>
          <p:cNvSpPr txBox="1"/>
          <p:nvPr/>
        </p:nvSpPr>
        <p:spPr>
          <a:xfrm>
            <a:off x="445939" y="364859"/>
            <a:ext cx="780710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Humble Lives (v. 3-6)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The mercies of God remind us that there is no room for pride (Js. 4:6; 1 Pet. 5:5)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Humility is to be seen within the body of Christ </a:t>
            </a:r>
          </a:p>
          <a:p>
            <a:pPr marL="914400" lvl="1" indent="-457200">
              <a:buFontTx/>
              <a:buChar char="-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Our gifts should complement, not compete with one another</a:t>
            </a:r>
          </a:p>
          <a:p>
            <a:pPr lvl="1"/>
            <a:endParaRPr lang="en-US" sz="3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12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67C90F7-2467-49B0-AB10-4222916292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83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221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7</cp:revision>
  <dcterms:created xsi:type="dcterms:W3CDTF">2020-01-16T20:14:39Z</dcterms:created>
  <dcterms:modified xsi:type="dcterms:W3CDTF">2020-01-19T15:23:42Z</dcterms:modified>
</cp:coreProperties>
</file>