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88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9530-D721-4BB6-B83B-24D9040CBE23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FF7E-47E9-4B9D-A682-85DB968AF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6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9530-D721-4BB6-B83B-24D9040CBE23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FF7E-47E9-4B9D-A682-85DB968AF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5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9530-D721-4BB6-B83B-24D9040CBE23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FF7E-47E9-4B9D-A682-85DB968AF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2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9530-D721-4BB6-B83B-24D9040CBE23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FF7E-47E9-4B9D-A682-85DB968AF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9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9530-D721-4BB6-B83B-24D9040CBE23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FF7E-47E9-4B9D-A682-85DB968AF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3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9530-D721-4BB6-B83B-24D9040CBE23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FF7E-47E9-4B9D-A682-85DB968AF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3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9530-D721-4BB6-B83B-24D9040CBE23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FF7E-47E9-4B9D-A682-85DB968AF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6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9530-D721-4BB6-B83B-24D9040CBE23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FF7E-47E9-4B9D-A682-85DB968AF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5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9530-D721-4BB6-B83B-24D9040CBE23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FF7E-47E9-4B9D-A682-85DB968AF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9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9530-D721-4BB6-B83B-24D9040CBE23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FF7E-47E9-4B9D-A682-85DB968AF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6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9530-D721-4BB6-B83B-24D9040CBE23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FF7E-47E9-4B9D-A682-85DB968AF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7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09530-D721-4BB6-B83B-24D9040CBE23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CFF7E-47E9-4B9D-A682-85DB968AF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0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E441B4-43D3-4D27-90DF-F14DEE856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478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7A50C9-CFA6-4B16-92D6-6EF2D693D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35FE24-6114-480F-B7B9-1DE315CB03C5}"/>
              </a:ext>
            </a:extLst>
          </p:cNvPr>
          <p:cNvSpPr txBox="1"/>
          <p:nvPr/>
        </p:nvSpPr>
        <p:spPr>
          <a:xfrm>
            <a:off x="496277" y="443567"/>
            <a:ext cx="8124092" cy="777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Obadiah 7-9 – The Humbling Power of God</a:t>
            </a:r>
          </a:p>
          <a:p>
            <a:endParaRPr lang="en-US" sz="7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7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All your allies have driven you to your border;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those at peace with you have deceived you;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they have prevailed against you;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those who eat your bread have set a trap beneath you— you have no understanding.</a:t>
            </a: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8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Will I not on that day, declares the Lord,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destroy the wise men out of Edom,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and understanding out of Mount Esau?</a:t>
            </a: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9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And your mighty men shall be dismayed, O </a:t>
            </a:r>
            <a:r>
              <a:rPr lang="en-US" sz="3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Teman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so that every man from Mount Esau will be cut off by slaughter.</a:t>
            </a:r>
          </a:p>
          <a:p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44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7A50C9-CFA6-4B16-92D6-6EF2D693D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35FE24-6114-480F-B7B9-1DE315CB03C5}"/>
              </a:ext>
            </a:extLst>
          </p:cNvPr>
          <p:cNvSpPr txBox="1"/>
          <p:nvPr/>
        </p:nvSpPr>
        <p:spPr>
          <a:xfrm>
            <a:off x="496277" y="443567"/>
            <a:ext cx="8124092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A Tense History…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Before Birth (Genesis 25:22-24)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While growing up together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Different paths in life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Isaac loves Esau, Rebecca loved Jacob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Esau sold his birthright for a bowl of stew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Jacob deceived Esau to obtain the blessing</a:t>
            </a:r>
          </a:p>
          <a:p>
            <a:pPr marL="1371600" lvl="2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As nations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Ex: Edom’s refusal of passage 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Disdain even in the days of Obadiah</a:t>
            </a:r>
          </a:p>
          <a:p>
            <a:pPr marL="1371600" lvl="2" indent="-457200">
              <a:buFontTx/>
              <a:buChar char="-"/>
            </a:pPr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03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7A50C9-CFA6-4B16-92D6-6EF2D693D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35FE24-6114-480F-B7B9-1DE315CB03C5}"/>
              </a:ext>
            </a:extLst>
          </p:cNvPr>
          <p:cNvSpPr txBox="1"/>
          <p:nvPr/>
        </p:nvSpPr>
        <p:spPr>
          <a:xfrm>
            <a:off x="496277" y="443567"/>
            <a:ext cx="8124092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Obadiah 10-11 – Edom’s Treatment of Judah</a:t>
            </a:r>
          </a:p>
          <a:p>
            <a:endParaRPr lang="en-US" sz="7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10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Because of the violence done to your brother Jacob,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shame shall cover you,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and you shall be cut off forever.</a:t>
            </a: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11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On the day that you stood aloof,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on the day that strangers carried off his wealth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and foreigners entered his gates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and cast lots for Jerusalem,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you were like one of them.</a:t>
            </a:r>
          </a:p>
          <a:p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7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7A50C9-CFA6-4B16-92D6-6EF2D693D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35FE24-6114-480F-B7B9-1DE315CB03C5}"/>
              </a:ext>
            </a:extLst>
          </p:cNvPr>
          <p:cNvSpPr txBox="1"/>
          <p:nvPr/>
        </p:nvSpPr>
        <p:spPr>
          <a:xfrm>
            <a:off x="496276" y="443567"/>
            <a:ext cx="8311661" cy="8017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Obadiah 12-14 – Edom’s Treatment of Judah</a:t>
            </a:r>
          </a:p>
          <a:p>
            <a:endParaRPr lang="en-US" sz="7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12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But do not gloat over the day of your brother in the day of his misfortune; do not rejoice over the people of Judah in the day of their ruin; do not boast in the day of distress.</a:t>
            </a:r>
          </a:p>
          <a:p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13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Do not enter the gate of my people in the day of their calamity; do not gloat over his disaster in the day of his calamity; do not loot his wealth in the day of his calamity.</a:t>
            </a:r>
          </a:p>
          <a:p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14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Do not stand at the crossroads to cut off his fugitives; do not hand over his survivors in the day of distress.</a:t>
            </a:r>
          </a:p>
          <a:p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98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7A50C9-CFA6-4B16-92D6-6EF2D693D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35FE24-6114-480F-B7B9-1DE315CB03C5}"/>
              </a:ext>
            </a:extLst>
          </p:cNvPr>
          <p:cNvSpPr txBox="1"/>
          <p:nvPr/>
        </p:nvSpPr>
        <p:spPr>
          <a:xfrm>
            <a:off x="496276" y="443567"/>
            <a:ext cx="8311661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Obadiah 15-16 – God’s Response</a:t>
            </a:r>
          </a:p>
          <a:p>
            <a:endParaRPr lang="en-US" sz="7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15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For the day of the Lord is near upon all the nations.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As you have done, it shall be done to you;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your deeds shall return on your own head.</a:t>
            </a: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16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For as you have drunk on my holy mountain,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so all the nations shall drink continually;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they shall drink and swallow,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and shall be as though they had never been.</a:t>
            </a:r>
          </a:p>
          <a:p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57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7A50C9-CFA6-4B16-92D6-6EF2D693D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35FE24-6114-480F-B7B9-1DE315CB03C5}"/>
              </a:ext>
            </a:extLst>
          </p:cNvPr>
          <p:cNvSpPr txBox="1"/>
          <p:nvPr/>
        </p:nvSpPr>
        <p:spPr>
          <a:xfrm>
            <a:off x="496276" y="443567"/>
            <a:ext cx="8311661" cy="777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Obadiah 17-18 – Salvation for God’s Children</a:t>
            </a:r>
          </a:p>
          <a:p>
            <a:endParaRPr lang="en-US" sz="7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17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But in Mount Zion there shall be those who escape,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and it shall be holy,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and the house of Jacob shall possess their own possessions.</a:t>
            </a: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18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The house of Jacob shall be a fire,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and the house of Joseph a flame,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and the house of Esau stubble;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they shall burn them and consume them,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and there shall be no survivor for the house of Esau,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for the Lord has spoken.</a:t>
            </a:r>
          </a:p>
          <a:p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82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7A50C9-CFA6-4B16-92D6-6EF2D693D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35FE24-6114-480F-B7B9-1DE315CB03C5}"/>
              </a:ext>
            </a:extLst>
          </p:cNvPr>
          <p:cNvSpPr txBox="1"/>
          <p:nvPr/>
        </p:nvSpPr>
        <p:spPr>
          <a:xfrm>
            <a:off x="496276" y="443567"/>
            <a:ext cx="8311661" cy="826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Obadiah 19-21 – Salvation for God’s Children</a:t>
            </a:r>
          </a:p>
          <a:p>
            <a:endParaRPr lang="en-US" sz="7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19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Those of the Negeb shall possess Mount Esau,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and those of the </a:t>
            </a:r>
            <a:r>
              <a:rPr lang="en-US" sz="3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Shephelah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shall possess the land of the Philistines;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they shall possess the land of Ephraim and the land of Samaria, and Benjamin shall possess Gilead.</a:t>
            </a: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20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The exiles of this host of the people of Israel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shall possess the land of the Canaanites as far as Zarephath, and the exiles of Jerusalem who are in </a:t>
            </a:r>
            <a:r>
              <a:rPr lang="en-US" sz="3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Sepharad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shall possess the cities of the Negeb.</a:t>
            </a: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21 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Saviors shall go up to Mount Zion to rule Mount Esau, and the kingdom shall be the Lord's.</a:t>
            </a:r>
          </a:p>
          <a:p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18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7A50C9-CFA6-4B16-92D6-6EF2D693D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35FE24-6114-480F-B7B9-1DE315CB03C5}"/>
              </a:ext>
            </a:extLst>
          </p:cNvPr>
          <p:cNvSpPr txBox="1"/>
          <p:nvPr/>
        </p:nvSpPr>
        <p:spPr>
          <a:xfrm>
            <a:off x="519723" y="587682"/>
            <a:ext cx="754184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Preventing Pride</a:t>
            </a:r>
          </a:p>
          <a:p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Don’t place confidence in the temporal things of this world, but in the eternal God (see Matt. 6:19-21)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Remember that in HIM we live and move and have our very being (Acts 17:28)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87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E441B4-43D3-4D27-90DF-F14DEE856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068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7A50C9-CFA6-4B16-92D6-6EF2D693D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35FE24-6114-480F-B7B9-1DE315CB03C5}"/>
              </a:ext>
            </a:extLst>
          </p:cNvPr>
          <p:cNvSpPr txBox="1"/>
          <p:nvPr/>
        </p:nvSpPr>
        <p:spPr>
          <a:xfrm>
            <a:off x="801077" y="2213282"/>
            <a:ext cx="754184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Pride</a:t>
            </a:r>
          </a:p>
          <a:p>
            <a:pPr algn="ctr"/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A selfish attitude that causes us to seek only our best interest, look down on others, and gloat over our achievements. </a:t>
            </a:r>
          </a:p>
        </p:txBody>
      </p:sp>
    </p:spTree>
    <p:extLst>
      <p:ext uri="{BB962C8B-B14F-4D97-AF65-F5344CB8AC3E}">
        <p14:creationId xmlns:p14="http://schemas.microsoft.com/office/powerpoint/2010/main" val="398282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7A50C9-CFA6-4B16-92D6-6EF2D693D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35FE24-6114-480F-B7B9-1DE315CB03C5}"/>
              </a:ext>
            </a:extLst>
          </p:cNvPr>
          <p:cNvSpPr txBox="1"/>
          <p:nvPr/>
        </p:nvSpPr>
        <p:spPr>
          <a:xfrm>
            <a:off x="496277" y="443567"/>
            <a:ext cx="754184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Obadiah the Book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  Shortest book in the old testament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  A warning of judgement against Edom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  A message of hope for God’s people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63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7A50C9-CFA6-4B16-92D6-6EF2D693D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35FE24-6114-480F-B7B9-1DE315CB03C5}"/>
              </a:ext>
            </a:extLst>
          </p:cNvPr>
          <p:cNvSpPr txBox="1"/>
          <p:nvPr/>
        </p:nvSpPr>
        <p:spPr>
          <a:xfrm>
            <a:off x="496277" y="443567"/>
            <a:ext cx="754184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Obadiah the Man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  Little is known about him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  A common name in Israel                   </a:t>
            </a:r>
          </a:p>
          <a:p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   (see 1 Chr. 3, 7, 8, 9)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  Name means, “servant of God”</a:t>
            </a: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86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7A50C9-CFA6-4B16-92D6-6EF2D693D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35FE24-6114-480F-B7B9-1DE315CB03C5}"/>
              </a:ext>
            </a:extLst>
          </p:cNvPr>
          <p:cNvSpPr txBox="1"/>
          <p:nvPr/>
        </p:nvSpPr>
        <p:spPr>
          <a:xfrm>
            <a:off x="496277" y="443567"/>
            <a:ext cx="7541846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Date of the Prophesy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  Two opinions that stem from vv. 10-14</a:t>
            </a:r>
          </a:p>
          <a:p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    (the day of Judah’s ruin)</a:t>
            </a:r>
          </a:p>
          <a:p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Early date (around 840BC)</a:t>
            </a:r>
          </a:p>
          <a:p>
            <a:pPr marL="1028700" lvl="1" indent="-571500">
              <a:buFontTx/>
              <a:buChar char="-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Associated with the attack of the Philistines and Arabs on Judah      (see 2 Chr. 21)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Late date (around 550BC)</a:t>
            </a:r>
          </a:p>
          <a:p>
            <a:pPr marL="1028700" lvl="1" indent="-571500">
              <a:buFontTx/>
              <a:buChar char="-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Associated with the Babylonian invasion (see 2 Kings 24)</a:t>
            </a:r>
          </a:p>
          <a:p>
            <a:pPr lvl="1"/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82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7A50C9-CFA6-4B16-92D6-6EF2D693D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35FE24-6114-480F-B7B9-1DE315CB03C5}"/>
              </a:ext>
            </a:extLst>
          </p:cNvPr>
          <p:cNvSpPr txBox="1"/>
          <p:nvPr/>
        </p:nvSpPr>
        <p:spPr>
          <a:xfrm>
            <a:off x="496277" y="443567"/>
            <a:ext cx="8124092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Obadiah 1-2</a:t>
            </a:r>
          </a:p>
          <a:p>
            <a:endParaRPr lang="en-US" sz="7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1 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The vision of Obadiah.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Thus says the Lord God concerning Edom: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We have heard a report from the Lord,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and a messenger has been sent among the nations: “Rise up! Let us rise against her for battle!”</a:t>
            </a:r>
          </a:p>
          <a:p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Behold, I will make you small among the nations;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you shall be utterly despised. </a:t>
            </a:r>
          </a:p>
          <a:p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29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7A50C9-CFA6-4B16-92D6-6EF2D693D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35FE24-6114-480F-B7B9-1DE315CB03C5}"/>
              </a:ext>
            </a:extLst>
          </p:cNvPr>
          <p:cNvSpPr txBox="1"/>
          <p:nvPr/>
        </p:nvSpPr>
        <p:spPr>
          <a:xfrm>
            <a:off x="496277" y="443567"/>
            <a:ext cx="8124092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Obadiah 3 – The Deception of Pride</a:t>
            </a:r>
          </a:p>
          <a:p>
            <a:endParaRPr lang="en-US" sz="7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The pride of your heart has deceived you,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you who live in the clefts of the rock, 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in your lofty dwelling,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who say in your heart,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“Who will bring me down to the ground?”</a:t>
            </a:r>
          </a:p>
          <a:p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0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7A50C9-CFA6-4B16-92D6-6EF2D693D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35FE24-6114-480F-B7B9-1DE315CB03C5}"/>
              </a:ext>
            </a:extLst>
          </p:cNvPr>
          <p:cNvSpPr txBox="1"/>
          <p:nvPr/>
        </p:nvSpPr>
        <p:spPr>
          <a:xfrm>
            <a:off x="496277" y="443567"/>
            <a:ext cx="812409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Obadiah 4 – The Humbling Power of God</a:t>
            </a:r>
          </a:p>
          <a:p>
            <a:endParaRPr lang="en-US" sz="7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4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Though you soar aloft like the eagle,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though your nest is set among the stars,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from there I will bring you down,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declares the Lord.</a:t>
            </a:r>
          </a:p>
          <a:p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81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7A50C9-CFA6-4B16-92D6-6EF2D693D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35FE24-6114-480F-B7B9-1DE315CB03C5}"/>
              </a:ext>
            </a:extLst>
          </p:cNvPr>
          <p:cNvSpPr txBox="1"/>
          <p:nvPr/>
        </p:nvSpPr>
        <p:spPr>
          <a:xfrm>
            <a:off x="496277" y="443567"/>
            <a:ext cx="8124092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Obadiah 5-6 – The Humbling Power of God</a:t>
            </a:r>
          </a:p>
          <a:p>
            <a:endParaRPr lang="en-US" sz="7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5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If thieves came to you,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if plunderers came by night—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how you have been destroyed!—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would they not steal only enough for themselves?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If grape gatherers came to you,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would they not leave gleanings?</a:t>
            </a: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6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How Esau has been pillaged,</a:t>
            </a:r>
          </a:p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his treasures sought out!</a:t>
            </a:r>
          </a:p>
          <a:p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03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1047</Words>
  <Application>Microsoft Office PowerPoint</Application>
  <PresentationFormat>On-screen Show (4:3)</PresentationFormat>
  <Paragraphs>150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8</cp:revision>
  <dcterms:created xsi:type="dcterms:W3CDTF">2020-01-14T18:13:19Z</dcterms:created>
  <dcterms:modified xsi:type="dcterms:W3CDTF">2020-01-19T22:47:28Z</dcterms:modified>
</cp:coreProperties>
</file>