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E5E9-DF78-485D-A4BE-340955D1C9BD}" type="datetimeFigureOut">
              <a:rPr lang="en-US" smtClean="0"/>
              <a:pPr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5BFE4-841F-47CE-A94A-D75B002A6E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1609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E5E9-DF78-485D-A4BE-340955D1C9BD}" type="datetimeFigureOut">
              <a:rPr lang="en-US" smtClean="0"/>
              <a:pPr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5BFE4-841F-47CE-A94A-D75B002A6E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6023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E5E9-DF78-485D-A4BE-340955D1C9BD}" type="datetimeFigureOut">
              <a:rPr lang="en-US" smtClean="0"/>
              <a:pPr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5BFE4-841F-47CE-A94A-D75B002A6E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107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E5E9-DF78-485D-A4BE-340955D1C9BD}" type="datetimeFigureOut">
              <a:rPr lang="en-US" smtClean="0"/>
              <a:pPr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5BFE4-841F-47CE-A94A-D75B002A6E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7701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E5E9-DF78-485D-A4BE-340955D1C9BD}" type="datetimeFigureOut">
              <a:rPr lang="en-US" smtClean="0"/>
              <a:pPr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5BFE4-841F-47CE-A94A-D75B002A6E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3363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E5E9-DF78-485D-A4BE-340955D1C9BD}" type="datetimeFigureOut">
              <a:rPr lang="en-US" smtClean="0"/>
              <a:pPr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5BFE4-841F-47CE-A94A-D75B002A6E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3122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E5E9-DF78-485D-A4BE-340955D1C9BD}" type="datetimeFigureOut">
              <a:rPr lang="en-US" smtClean="0"/>
              <a:pPr/>
              <a:t>12/29/2019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5BFE4-841F-47CE-A94A-D75B002A6E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5058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E5E9-DF78-485D-A4BE-340955D1C9BD}" type="datetimeFigureOut">
              <a:rPr lang="en-US" smtClean="0"/>
              <a:pPr/>
              <a:t>12/29/2019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5BFE4-841F-47CE-A94A-D75B002A6E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423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E5E9-DF78-485D-A4BE-340955D1C9BD}" type="datetimeFigureOut">
              <a:rPr lang="en-US" smtClean="0"/>
              <a:pPr/>
              <a:t>12/29/2019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5BFE4-841F-47CE-A94A-D75B002A6E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2804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E5E9-DF78-485D-A4BE-340955D1C9BD}" type="datetimeFigureOut">
              <a:rPr lang="en-US" smtClean="0"/>
              <a:pPr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5BFE4-841F-47CE-A94A-D75B002A6E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0974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E5E9-DF78-485D-A4BE-340955D1C9BD}" type="datetimeFigureOut">
              <a:rPr lang="en-US" smtClean="0"/>
              <a:pPr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5BFE4-841F-47CE-A94A-D75B002A6E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5104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EE5E9-DF78-485D-A4BE-340955D1C9BD}" type="datetimeFigureOut">
              <a:rPr lang="en-US" smtClean="0"/>
              <a:pPr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5BFE4-841F-47CE-A94A-D75B002A6E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9544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9F168E-175D-41B8-A0F5-D4D68AF5AB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12-29-2019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04F5DF3-6FEE-49B4-A733-9108F3E962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1939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04800"/>
            <a:ext cx="7772400" cy="58674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"'Rising early one morning, I heard the baying of a score of deerhounds in pursuit of their quarry. Looking away to a broad, open field in front of me, I saw a young fawn making its way across, and giving signs, moreover, that its race was well-nigh run. Reaching the rails of the enclosure, it leaped over and crouched within ten feet from where I stood.</a:t>
            </a:r>
            <a:b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'A moment later, two of the hounds came over, and the fawn ran in my direction and pushed its head between my legs. I lifted the little thing to my breast, and, swinging round and round, fought off the dogs. I felt, just then, that all the dogs in the West could not, and should not capture that fawn after its weakness had appealed to my strength.'</a:t>
            </a:r>
            <a:b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"So is it, when human helplessness appeals to Almighty God.…..</a:t>
            </a: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”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023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78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12-29-2019</vt:lpstr>
      <vt:lpstr>Slide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Richardson</dc:creator>
  <cp:lastModifiedBy>EECOC</cp:lastModifiedBy>
  <cp:revision>5</cp:revision>
  <dcterms:created xsi:type="dcterms:W3CDTF">2019-12-29T04:38:10Z</dcterms:created>
  <dcterms:modified xsi:type="dcterms:W3CDTF">2019-12-29T15:22:24Z</dcterms:modified>
</cp:coreProperties>
</file>